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4" r:id="rId4"/>
    <p:sldId id="266" r:id="rId5"/>
    <p:sldId id="267" r:id="rId6"/>
    <p:sldId id="268" r:id="rId7"/>
    <p:sldId id="265" r:id="rId8"/>
    <p:sldId id="258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04F48-1369-EF4A-BC81-F4BA43D91FC5}" type="doc">
      <dgm:prSet loTypeId="urn:microsoft.com/office/officeart/2005/8/layout/radial3" loCatId="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4B2248E9-EAF0-B443-9C0B-4F8062543693}">
      <dgm:prSet phldrT="[Текст]"/>
      <dgm:spPr/>
      <dgm:t>
        <a:bodyPr/>
        <a:lstStyle/>
        <a:p>
          <a:r>
            <a:rPr lang="ru-RU" dirty="0" smtClean="0">
              <a:latin typeface="Arial"/>
              <a:cs typeface="Arial"/>
            </a:rPr>
            <a:t>Объекты инновационной инфраструктуры</a:t>
          </a:r>
          <a:endParaRPr lang="ru-RU" dirty="0">
            <a:latin typeface="Arial"/>
            <a:cs typeface="Arial"/>
          </a:endParaRPr>
        </a:p>
      </dgm:t>
    </dgm:pt>
    <dgm:pt modelId="{4EE46F62-44E9-2349-9E4E-06034EC8CAA9}" type="parTrans" cxnId="{AFB7CB2D-D2E5-CC48-B490-294DBFB9EF83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E568AF75-FBA8-7945-92E0-DF76671BD348}" type="sibTrans" cxnId="{AFB7CB2D-D2E5-CC48-B490-294DBFB9EF83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8B9CDCE4-DC0E-724E-A76D-D78B8A255B3F}">
      <dgm:prSet phldrT="[Текст]" custT="1"/>
      <dgm:spPr/>
      <dgm:t>
        <a:bodyPr/>
        <a:lstStyle/>
        <a:p>
          <a:r>
            <a:rPr lang="ru-RU" sz="1100" dirty="0" smtClean="0">
              <a:latin typeface="Arial"/>
              <a:cs typeface="Arial"/>
            </a:rPr>
            <a:t>Производственно-технологическая</a:t>
          </a:r>
          <a:endParaRPr lang="ru-RU" sz="1100" dirty="0">
            <a:latin typeface="Arial"/>
            <a:cs typeface="Arial"/>
          </a:endParaRPr>
        </a:p>
      </dgm:t>
    </dgm:pt>
    <dgm:pt modelId="{F46B7054-B008-7345-88C2-051CFB6CF344}" type="parTrans" cxnId="{C82CFA48-F33C-3248-AA4A-7DFC4726C613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A572AC8F-2A55-3549-96E6-339B0262092C}" type="sibTrans" cxnId="{C82CFA48-F33C-3248-AA4A-7DFC4726C613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F43AEE1E-F94E-1347-8F32-C4302A47FCD6}">
      <dgm:prSet phldrT="[Текст]" custT="1"/>
      <dgm:spPr/>
      <dgm:t>
        <a:bodyPr/>
        <a:lstStyle/>
        <a:p>
          <a:r>
            <a:rPr lang="ru-RU" sz="1100" dirty="0" smtClean="0">
              <a:latin typeface="Arial"/>
              <a:cs typeface="Arial"/>
            </a:rPr>
            <a:t>Информационная</a:t>
          </a:r>
          <a:endParaRPr lang="ru-RU" sz="1100" dirty="0">
            <a:latin typeface="Arial"/>
            <a:cs typeface="Arial"/>
          </a:endParaRPr>
        </a:p>
      </dgm:t>
    </dgm:pt>
    <dgm:pt modelId="{E3C28142-2389-1946-AC85-A5570820BDFB}" type="parTrans" cxnId="{AE022FA3-806A-1C46-A000-50AD8878DB6A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55D596C5-FA4B-4145-A80E-8F3B0F4FC2A8}" type="sibTrans" cxnId="{AE022FA3-806A-1C46-A000-50AD8878DB6A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BB87B34D-D894-9349-A933-41749A278A8D}">
      <dgm:prSet phldrT="[Текст]" custT="1"/>
      <dgm:spPr/>
      <dgm:t>
        <a:bodyPr/>
        <a:lstStyle/>
        <a:p>
          <a:r>
            <a:rPr lang="ru-RU" sz="1100" dirty="0" smtClean="0">
              <a:latin typeface="Arial"/>
              <a:cs typeface="Arial"/>
            </a:rPr>
            <a:t>Финансовая</a:t>
          </a:r>
          <a:endParaRPr lang="ru-RU" sz="1100" dirty="0">
            <a:latin typeface="Arial"/>
            <a:cs typeface="Arial"/>
          </a:endParaRPr>
        </a:p>
      </dgm:t>
    </dgm:pt>
    <dgm:pt modelId="{69C52D3E-1557-284A-9011-734B219E9688}" type="parTrans" cxnId="{87F30FB2-0FFD-B44E-AFDD-9A494A3D2338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45F1ADE2-6E17-FD4B-9EBE-9EF85E20C480}" type="sibTrans" cxnId="{87F30FB2-0FFD-B44E-AFDD-9A494A3D2338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8C25ECE3-76FC-FF42-AA05-2FE5CD44E60E}">
      <dgm:prSet phldrT="[Текст]" custT="1"/>
      <dgm:spPr/>
      <dgm:t>
        <a:bodyPr/>
        <a:lstStyle/>
        <a:p>
          <a:r>
            <a:rPr lang="ru-RU" sz="1100" dirty="0" smtClean="0">
              <a:latin typeface="Arial"/>
              <a:cs typeface="Arial"/>
            </a:rPr>
            <a:t>Кадровая </a:t>
          </a:r>
          <a:endParaRPr lang="ru-RU" sz="1100" dirty="0">
            <a:latin typeface="Arial"/>
            <a:cs typeface="Arial"/>
          </a:endParaRPr>
        </a:p>
      </dgm:t>
    </dgm:pt>
    <dgm:pt modelId="{6502A853-ED82-D84F-A48A-6D6D3CCC8213}" type="parTrans" cxnId="{3A744EB1-2C8C-6B41-83DC-E96B833305E7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4A03703A-1CDF-9145-8A57-6573C7609EA9}" type="sibTrans" cxnId="{3A744EB1-2C8C-6B41-83DC-E96B833305E7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8714C95B-873C-914A-A7D6-AEE0D36590AC}">
      <dgm:prSet custT="1"/>
      <dgm:spPr/>
      <dgm:t>
        <a:bodyPr/>
        <a:lstStyle/>
        <a:p>
          <a:r>
            <a:rPr lang="ru-RU" sz="1100" dirty="0" smtClean="0">
              <a:latin typeface="Arial"/>
              <a:cs typeface="Arial"/>
            </a:rPr>
            <a:t>Экспертно-консалтинговая</a:t>
          </a:r>
          <a:endParaRPr lang="ru-RU" sz="1100" dirty="0">
            <a:latin typeface="Arial"/>
            <a:cs typeface="Arial"/>
          </a:endParaRPr>
        </a:p>
      </dgm:t>
    </dgm:pt>
    <dgm:pt modelId="{E408B918-CC5B-934F-B441-8831E300ED2E}" type="parTrans" cxnId="{25DAAA2D-AB37-E14E-96B8-1FE7004D688E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1CF581A5-0C91-6D46-A9EB-3AAFDDFCA4AD}" type="sibTrans" cxnId="{25DAAA2D-AB37-E14E-96B8-1FE7004D688E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0EB2306D-6FFD-A747-9708-ED0405D6D6DD}" type="pres">
      <dgm:prSet presAssocID="{78A04F48-1369-EF4A-BC81-F4BA43D91FC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2AA610-432D-824A-B0D1-A7BE9258077E}" type="pres">
      <dgm:prSet presAssocID="{78A04F48-1369-EF4A-BC81-F4BA43D91FC5}" presName="radial" presStyleCnt="0">
        <dgm:presLayoutVars>
          <dgm:animLvl val="ctr"/>
        </dgm:presLayoutVars>
      </dgm:prSet>
      <dgm:spPr/>
    </dgm:pt>
    <dgm:pt modelId="{06CBEB2F-20C7-1B4D-8EF9-94D562EDDD27}" type="pres">
      <dgm:prSet presAssocID="{4B2248E9-EAF0-B443-9C0B-4F8062543693}" presName="centerShape" presStyleLbl="vennNode1" presStyleIdx="0" presStyleCnt="6" custScaleX="112251" custScaleY="112250"/>
      <dgm:spPr/>
      <dgm:t>
        <a:bodyPr/>
        <a:lstStyle/>
        <a:p>
          <a:endParaRPr lang="ru-RU"/>
        </a:p>
      </dgm:t>
    </dgm:pt>
    <dgm:pt modelId="{7E575D08-3406-7D4C-8EE8-401E785C50A9}" type="pres">
      <dgm:prSet presAssocID="{8B9CDCE4-DC0E-724E-A76D-D78B8A255B3F}" presName="node" presStyleLbl="vennNode1" presStyleIdx="1" presStyleCnt="6" custScaleX="119732" custScaleY="117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79CA3-E236-5A4A-9032-B0651F60BF05}" type="pres">
      <dgm:prSet presAssocID="{F43AEE1E-F94E-1347-8F32-C4302A47FCD6}" presName="node" presStyleLbl="vennNode1" presStyleIdx="2" presStyleCnt="6" custScaleX="119732" custScaleY="117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01D286-6554-E941-9F1D-588946D834AF}" type="pres">
      <dgm:prSet presAssocID="{BB87B34D-D894-9349-A933-41749A278A8D}" presName="node" presStyleLbl="vennNode1" presStyleIdx="3" presStyleCnt="6" custScaleX="119732" custScaleY="117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E58B3-D069-564C-8D9F-584C013AB10F}" type="pres">
      <dgm:prSet presAssocID="{8C25ECE3-76FC-FF42-AA05-2FE5CD44E60E}" presName="node" presStyleLbl="vennNode1" presStyleIdx="4" presStyleCnt="6" custScaleX="119732" custScaleY="117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33275-879F-BA46-96B0-F684495C8F9A}" type="pres">
      <dgm:prSet presAssocID="{8714C95B-873C-914A-A7D6-AEE0D36590AC}" presName="node" presStyleLbl="vennNode1" presStyleIdx="5" presStyleCnt="6" custScaleX="119732" custScaleY="117236" custRadScaleRad="108126" custRadScaleInc="3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6AB2CC-4E8D-FE48-963A-96994FA7CEAB}" type="presOf" srcId="{78A04F48-1369-EF4A-BC81-F4BA43D91FC5}" destId="{0EB2306D-6FFD-A747-9708-ED0405D6D6DD}" srcOrd="0" destOrd="0" presId="urn:microsoft.com/office/officeart/2005/8/layout/radial3"/>
    <dgm:cxn modelId="{AFB7CB2D-D2E5-CC48-B490-294DBFB9EF83}" srcId="{78A04F48-1369-EF4A-BC81-F4BA43D91FC5}" destId="{4B2248E9-EAF0-B443-9C0B-4F8062543693}" srcOrd="0" destOrd="0" parTransId="{4EE46F62-44E9-2349-9E4E-06034EC8CAA9}" sibTransId="{E568AF75-FBA8-7945-92E0-DF76671BD348}"/>
    <dgm:cxn modelId="{EF63E32C-757C-624C-BD1E-99E2926A2D00}" type="presOf" srcId="{8714C95B-873C-914A-A7D6-AEE0D36590AC}" destId="{B6133275-879F-BA46-96B0-F684495C8F9A}" srcOrd="0" destOrd="0" presId="urn:microsoft.com/office/officeart/2005/8/layout/radial3"/>
    <dgm:cxn modelId="{3F5FAA06-176B-E64D-8A0F-0B866C0C6B35}" type="presOf" srcId="{8C25ECE3-76FC-FF42-AA05-2FE5CD44E60E}" destId="{C7AE58B3-D069-564C-8D9F-584C013AB10F}" srcOrd="0" destOrd="0" presId="urn:microsoft.com/office/officeart/2005/8/layout/radial3"/>
    <dgm:cxn modelId="{AE022FA3-806A-1C46-A000-50AD8878DB6A}" srcId="{4B2248E9-EAF0-B443-9C0B-4F8062543693}" destId="{F43AEE1E-F94E-1347-8F32-C4302A47FCD6}" srcOrd="1" destOrd="0" parTransId="{E3C28142-2389-1946-AC85-A5570820BDFB}" sibTransId="{55D596C5-FA4B-4145-A80E-8F3B0F4FC2A8}"/>
    <dgm:cxn modelId="{6D965E5C-9A99-F64A-AC48-071E2112EB0D}" type="presOf" srcId="{8B9CDCE4-DC0E-724E-A76D-D78B8A255B3F}" destId="{7E575D08-3406-7D4C-8EE8-401E785C50A9}" srcOrd="0" destOrd="0" presId="urn:microsoft.com/office/officeart/2005/8/layout/radial3"/>
    <dgm:cxn modelId="{3A744EB1-2C8C-6B41-83DC-E96B833305E7}" srcId="{4B2248E9-EAF0-B443-9C0B-4F8062543693}" destId="{8C25ECE3-76FC-FF42-AA05-2FE5CD44E60E}" srcOrd="3" destOrd="0" parTransId="{6502A853-ED82-D84F-A48A-6D6D3CCC8213}" sibTransId="{4A03703A-1CDF-9145-8A57-6573C7609EA9}"/>
    <dgm:cxn modelId="{25DAAA2D-AB37-E14E-96B8-1FE7004D688E}" srcId="{4B2248E9-EAF0-B443-9C0B-4F8062543693}" destId="{8714C95B-873C-914A-A7D6-AEE0D36590AC}" srcOrd="4" destOrd="0" parTransId="{E408B918-CC5B-934F-B441-8831E300ED2E}" sibTransId="{1CF581A5-0C91-6D46-A9EB-3AAFDDFCA4AD}"/>
    <dgm:cxn modelId="{B778FB30-FB23-6B4A-8616-336AEA746134}" type="presOf" srcId="{F43AEE1E-F94E-1347-8F32-C4302A47FCD6}" destId="{2F279CA3-E236-5A4A-9032-B0651F60BF05}" srcOrd="0" destOrd="0" presId="urn:microsoft.com/office/officeart/2005/8/layout/radial3"/>
    <dgm:cxn modelId="{A753DA5C-47E7-4D40-AE48-EC70000AA089}" type="presOf" srcId="{4B2248E9-EAF0-B443-9C0B-4F8062543693}" destId="{06CBEB2F-20C7-1B4D-8EF9-94D562EDDD27}" srcOrd="0" destOrd="0" presId="urn:microsoft.com/office/officeart/2005/8/layout/radial3"/>
    <dgm:cxn modelId="{6EBCD821-77C4-D545-9099-0BA8975C77E0}" type="presOf" srcId="{BB87B34D-D894-9349-A933-41749A278A8D}" destId="{B201D286-6554-E941-9F1D-588946D834AF}" srcOrd="0" destOrd="0" presId="urn:microsoft.com/office/officeart/2005/8/layout/radial3"/>
    <dgm:cxn modelId="{87F30FB2-0FFD-B44E-AFDD-9A494A3D2338}" srcId="{4B2248E9-EAF0-B443-9C0B-4F8062543693}" destId="{BB87B34D-D894-9349-A933-41749A278A8D}" srcOrd="2" destOrd="0" parTransId="{69C52D3E-1557-284A-9011-734B219E9688}" sibTransId="{45F1ADE2-6E17-FD4B-9EBE-9EF85E20C480}"/>
    <dgm:cxn modelId="{C82CFA48-F33C-3248-AA4A-7DFC4726C613}" srcId="{4B2248E9-EAF0-B443-9C0B-4F8062543693}" destId="{8B9CDCE4-DC0E-724E-A76D-D78B8A255B3F}" srcOrd="0" destOrd="0" parTransId="{F46B7054-B008-7345-88C2-051CFB6CF344}" sibTransId="{A572AC8F-2A55-3549-96E6-339B0262092C}"/>
    <dgm:cxn modelId="{47C0EC81-0353-E840-94B9-3D27D496B5A5}" type="presParOf" srcId="{0EB2306D-6FFD-A747-9708-ED0405D6D6DD}" destId="{7B2AA610-432D-824A-B0D1-A7BE9258077E}" srcOrd="0" destOrd="0" presId="urn:microsoft.com/office/officeart/2005/8/layout/radial3"/>
    <dgm:cxn modelId="{B524E3A3-6B11-6E47-B372-30D66570AC9F}" type="presParOf" srcId="{7B2AA610-432D-824A-B0D1-A7BE9258077E}" destId="{06CBEB2F-20C7-1B4D-8EF9-94D562EDDD27}" srcOrd="0" destOrd="0" presId="urn:microsoft.com/office/officeart/2005/8/layout/radial3"/>
    <dgm:cxn modelId="{9E25C5A0-084F-8540-B8AB-1344665980D1}" type="presParOf" srcId="{7B2AA610-432D-824A-B0D1-A7BE9258077E}" destId="{7E575D08-3406-7D4C-8EE8-401E785C50A9}" srcOrd="1" destOrd="0" presId="urn:microsoft.com/office/officeart/2005/8/layout/radial3"/>
    <dgm:cxn modelId="{7496A07C-2CBF-6545-AEA9-3CE8D732BC73}" type="presParOf" srcId="{7B2AA610-432D-824A-B0D1-A7BE9258077E}" destId="{2F279CA3-E236-5A4A-9032-B0651F60BF05}" srcOrd="2" destOrd="0" presId="urn:microsoft.com/office/officeart/2005/8/layout/radial3"/>
    <dgm:cxn modelId="{7D83FAEB-F39F-044D-A3F5-35F1518A5EEA}" type="presParOf" srcId="{7B2AA610-432D-824A-B0D1-A7BE9258077E}" destId="{B201D286-6554-E941-9F1D-588946D834AF}" srcOrd="3" destOrd="0" presId="urn:microsoft.com/office/officeart/2005/8/layout/radial3"/>
    <dgm:cxn modelId="{9096EF1F-3913-F643-9BF6-8CCA5624D2F8}" type="presParOf" srcId="{7B2AA610-432D-824A-B0D1-A7BE9258077E}" destId="{C7AE58B3-D069-564C-8D9F-584C013AB10F}" srcOrd="4" destOrd="0" presId="urn:microsoft.com/office/officeart/2005/8/layout/radial3"/>
    <dgm:cxn modelId="{7364A726-318C-3443-AAE3-B0C638B95B3C}" type="presParOf" srcId="{7B2AA610-432D-824A-B0D1-A7BE9258077E}" destId="{B6133275-879F-BA46-96B0-F684495C8F9A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CD591A-2E9E-9F43-B1C6-6EC8505AB17F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DDD03D99-4F4F-BB4F-87C2-44FE34F226CA}">
      <dgm:prSet phldrT="[Текст]" custT="1"/>
      <dgm:spPr/>
      <dgm:t>
        <a:bodyPr/>
        <a:lstStyle/>
        <a:p>
          <a:r>
            <a:rPr lang="ru-RU" sz="1600" dirty="0" smtClean="0">
              <a:latin typeface="Arial"/>
              <a:cs typeface="Arial"/>
            </a:rPr>
            <a:t>Отсутствие единых стандартов организационного проектирования</a:t>
          </a:r>
          <a:endParaRPr lang="ru-RU" sz="1600" dirty="0">
            <a:latin typeface="Arial"/>
            <a:cs typeface="Arial"/>
          </a:endParaRPr>
        </a:p>
      </dgm:t>
    </dgm:pt>
    <dgm:pt modelId="{51E4D99C-9404-3847-BA97-357DAFC2B7EC}" type="parTrans" cxnId="{231E9165-31F4-6640-8781-787B620A6AEC}">
      <dgm:prSet/>
      <dgm:spPr/>
      <dgm:t>
        <a:bodyPr/>
        <a:lstStyle/>
        <a:p>
          <a:endParaRPr lang="ru-RU" sz="1600">
            <a:latin typeface="Arial"/>
            <a:cs typeface="Arial"/>
          </a:endParaRPr>
        </a:p>
      </dgm:t>
    </dgm:pt>
    <dgm:pt modelId="{B444998B-D779-E041-9096-9232E4B6F2BA}" type="sibTrans" cxnId="{231E9165-31F4-6640-8781-787B620A6AEC}">
      <dgm:prSet/>
      <dgm:spPr/>
      <dgm:t>
        <a:bodyPr/>
        <a:lstStyle/>
        <a:p>
          <a:endParaRPr lang="ru-RU" sz="1600">
            <a:latin typeface="Arial"/>
            <a:cs typeface="Arial"/>
          </a:endParaRPr>
        </a:p>
      </dgm:t>
    </dgm:pt>
    <dgm:pt modelId="{14E06E57-8944-C147-A6F2-E92E34B8BB45}">
      <dgm:prSet phldrT="[Текст]" custT="1"/>
      <dgm:spPr/>
      <dgm:t>
        <a:bodyPr/>
        <a:lstStyle/>
        <a:p>
          <a:r>
            <a:rPr lang="ru-RU" sz="1600" dirty="0" smtClean="0">
              <a:latin typeface="Arial"/>
              <a:cs typeface="Arial"/>
            </a:rPr>
            <a:t>Неоправданное разнообразие форм объектов инновационной инфраструктуры</a:t>
          </a:r>
          <a:endParaRPr lang="ru-RU" sz="1600" dirty="0">
            <a:latin typeface="Arial"/>
            <a:cs typeface="Arial"/>
          </a:endParaRPr>
        </a:p>
      </dgm:t>
    </dgm:pt>
    <dgm:pt modelId="{D4EDE046-6B25-C14D-A1F8-3CE7B4D3871F}" type="parTrans" cxnId="{84C14D18-1208-3C4C-9B37-9848A109B609}">
      <dgm:prSet/>
      <dgm:spPr/>
      <dgm:t>
        <a:bodyPr/>
        <a:lstStyle/>
        <a:p>
          <a:endParaRPr lang="ru-RU" sz="1600">
            <a:latin typeface="Arial"/>
            <a:cs typeface="Arial"/>
          </a:endParaRPr>
        </a:p>
      </dgm:t>
    </dgm:pt>
    <dgm:pt modelId="{7AB849A2-FDDC-0B4E-A950-541BA68C094C}" type="sibTrans" cxnId="{84C14D18-1208-3C4C-9B37-9848A109B609}">
      <dgm:prSet/>
      <dgm:spPr/>
      <dgm:t>
        <a:bodyPr/>
        <a:lstStyle/>
        <a:p>
          <a:endParaRPr lang="ru-RU" sz="1600">
            <a:latin typeface="Arial"/>
            <a:cs typeface="Arial"/>
          </a:endParaRPr>
        </a:p>
      </dgm:t>
    </dgm:pt>
    <dgm:pt modelId="{8CE94B2B-AB14-0F47-9A70-456C00DBAC03}">
      <dgm:prSet phldrT="[Текст]" custT="1"/>
      <dgm:spPr/>
      <dgm:t>
        <a:bodyPr/>
        <a:lstStyle/>
        <a:p>
          <a:r>
            <a:rPr lang="ru-RU" sz="1600" dirty="0" smtClean="0">
              <a:latin typeface="Arial"/>
              <a:cs typeface="Arial"/>
            </a:rPr>
            <a:t>Дублирование зон компетенций и функций</a:t>
          </a:r>
          <a:endParaRPr lang="ru-RU" sz="1600" dirty="0">
            <a:latin typeface="Arial"/>
            <a:cs typeface="Arial"/>
          </a:endParaRPr>
        </a:p>
      </dgm:t>
    </dgm:pt>
    <dgm:pt modelId="{DA2D92F5-88C0-144A-A3ED-88AD5E97863E}" type="parTrans" cxnId="{552EF99C-F083-2646-AA89-B4C443A2EECF}">
      <dgm:prSet/>
      <dgm:spPr/>
      <dgm:t>
        <a:bodyPr/>
        <a:lstStyle/>
        <a:p>
          <a:endParaRPr lang="ru-RU" sz="1600">
            <a:latin typeface="Arial"/>
            <a:cs typeface="Arial"/>
          </a:endParaRPr>
        </a:p>
      </dgm:t>
    </dgm:pt>
    <dgm:pt modelId="{CF6F3007-0083-4749-B840-EEA954A45D5A}" type="sibTrans" cxnId="{552EF99C-F083-2646-AA89-B4C443A2EECF}">
      <dgm:prSet/>
      <dgm:spPr/>
      <dgm:t>
        <a:bodyPr/>
        <a:lstStyle/>
        <a:p>
          <a:endParaRPr lang="ru-RU" sz="1600">
            <a:latin typeface="Arial"/>
            <a:cs typeface="Arial"/>
          </a:endParaRPr>
        </a:p>
      </dgm:t>
    </dgm:pt>
    <dgm:pt modelId="{4B81108E-D10E-E947-9F3E-16D06D18F400}" type="pres">
      <dgm:prSet presAssocID="{95CD591A-2E9E-9F43-B1C6-6EC8505AB17F}" presName="CompostProcess" presStyleCnt="0">
        <dgm:presLayoutVars>
          <dgm:dir/>
          <dgm:resizeHandles val="exact"/>
        </dgm:presLayoutVars>
      </dgm:prSet>
      <dgm:spPr/>
    </dgm:pt>
    <dgm:pt modelId="{55EDBE5F-CAAA-1F46-BF38-829C7064E2E0}" type="pres">
      <dgm:prSet presAssocID="{95CD591A-2E9E-9F43-B1C6-6EC8505AB17F}" presName="arrow" presStyleLbl="bgShp" presStyleIdx="0" presStyleCnt="1"/>
      <dgm:spPr/>
    </dgm:pt>
    <dgm:pt modelId="{0DF7A30C-9BF4-3D4F-A565-90ACF76E078E}" type="pres">
      <dgm:prSet presAssocID="{95CD591A-2E9E-9F43-B1C6-6EC8505AB17F}" presName="linearProcess" presStyleCnt="0"/>
      <dgm:spPr/>
    </dgm:pt>
    <dgm:pt modelId="{76D893A7-752D-484C-B824-F24179367664}" type="pres">
      <dgm:prSet presAssocID="{DDD03D99-4F4F-BB4F-87C2-44FE34F226C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76A27-5CA9-C24A-A71A-002C8B08A922}" type="pres">
      <dgm:prSet presAssocID="{B444998B-D779-E041-9096-9232E4B6F2BA}" presName="sibTrans" presStyleCnt="0"/>
      <dgm:spPr/>
    </dgm:pt>
    <dgm:pt modelId="{B0E34FB1-5B5B-7141-8B3C-4189CF488553}" type="pres">
      <dgm:prSet presAssocID="{14E06E57-8944-C147-A6F2-E92E34B8BB4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11DED-BD32-634C-A63B-9637D59B2318}" type="pres">
      <dgm:prSet presAssocID="{7AB849A2-FDDC-0B4E-A950-541BA68C094C}" presName="sibTrans" presStyleCnt="0"/>
      <dgm:spPr/>
    </dgm:pt>
    <dgm:pt modelId="{15AA31EF-D194-F243-A80B-4A498FF29395}" type="pres">
      <dgm:prSet presAssocID="{8CE94B2B-AB14-0F47-9A70-456C00DBAC0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A3393A-A406-D54D-94FE-979BB0600C5E}" type="presOf" srcId="{DDD03D99-4F4F-BB4F-87C2-44FE34F226CA}" destId="{76D893A7-752D-484C-B824-F24179367664}" srcOrd="0" destOrd="0" presId="urn:microsoft.com/office/officeart/2005/8/layout/hProcess9"/>
    <dgm:cxn modelId="{FDC58CCD-FFF4-F842-8247-BF199976A4DF}" type="presOf" srcId="{14E06E57-8944-C147-A6F2-E92E34B8BB45}" destId="{B0E34FB1-5B5B-7141-8B3C-4189CF488553}" srcOrd="0" destOrd="0" presId="urn:microsoft.com/office/officeart/2005/8/layout/hProcess9"/>
    <dgm:cxn modelId="{72283DE1-A3FF-C24A-8D81-AFAA36CCA9D6}" type="presOf" srcId="{8CE94B2B-AB14-0F47-9A70-456C00DBAC03}" destId="{15AA31EF-D194-F243-A80B-4A498FF29395}" srcOrd="0" destOrd="0" presId="urn:microsoft.com/office/officeart/2005/8/layout/hProcess9"/>
    <dgm:cxn modelId="{231E9165-31F4-6640-8781-787B620A6AEC}" srcId="{95CD591A-2E9E-9F43-B1C6-6EC8505AB17F}" destId="{DDD03D99-4F4F-BB4F-87C2-44FE34F226CA}" srcOrd="0" destOrd="0" parTransId="{51E4D99C-9404-3847-BA97-357DAFC2B7EC}" sibTransId="{B444998B-D779-E041-9096-9232E4B6F2BA}"/>
    <dgm:cxn modelId="{552EF99C-F083-2646-AA89-B4C443A2EECF}" srcId="{95CD591A-2E9E-9F43-B1C6-6EC8505AB17F}" destId="{8CE94B2B-AB14-0F47-9A70-456C00DBAC03}" srcOrd="2" destOrd="0" parTransId="{DA2D92F5-88C0-144A-A3ED-88AD5E97863E}" sibTransId="{CF6F3007-0083-4749-B840-EEA954A45D5A}"/>
    <dgm:cxn modelId="{7CBD6793-17C6-F347-A47E-202EC24F416F}" type="presOf" srcId="{95CD591A-2E9E-9F43-B1C6-6EC8505AB17F}" destId="{4B81108E-D10E-E947-9F3E-16D06D18F400}" srcOrd="0" destOrd="0" presId="urn:microsoft.com/office/officeart/2005/8/layout/hProcess9"/>
    <dgm:cxn modelId="{84C14D18-1208-3C4C-9B37-9848A109B609}" srcId="{95CD591A-2E9E-9F43-B1C6-6EC8505AB17F}" destId="{14E06E57-8944-C147-A6F2-E92E34B8BB45}" srcOrd="1" destOrd="0" parTransId="{D4EDE046-6B25-C14D-A1F8-3CE7B4D3871F}" sibTransId="{7AB849A2-FDDC-0B4E-A950-541BA68C094C}"/>
    <dgm:cxn modelId="{692AFC10-48C1-114A-BF3D-5FC2AABD92F1}" type="presParOf" srcId="{4B81108E-D10E-E947-9F3E-16D06D18F400}" destId="{55EDBE5F-CAAA-1F46-BF38-829C7064E2E0}" srcOrd="0" destOrd="0" presId="urn:microsoft.com/office/officeart/2005/8/layout/hProcess9"/>
    <dgm:cxn modelId="{89714374-3FD1-F74C-9610-285F6E5E1F8E}" type="presParOf" srcId="{4B81108E-D10E-E947-9F3E-16D06D18F400}" destId="{0DF7A30C-9BF4-3D4F-A565-90ACF76E078E}" srcOrd="1" destOrd="0" presId="urn:microsoft.com/office/officeart/2005/8/layout/hProcess9"/>
    <dgm:cxn modelId="{6FF9AEFF-4696-D84C-8D34-9F3AA4B2ABCC}" type="presParOf" srcId="{0DF7A30C-9BF4-3D4F-A565-90ACF76E078E}" destId="{76D893A7-752D-484C-B824-F24179367664}" srcOrd="0" destOrd="0" presId="urn:microsoft.com/office/officeart/2005/8/layout/hProcess9"/>
    <dgm:cxn modelId="{87640F51-0E0E-4C40-AD6D-C63A9DF26EA3}" type="presParOf" srcId="{0DF7A30C-9BF4-3D4F-A565-90ACF76E078E}" destId="{13D76A27-5CA9-C24A-A71A-002C8B08A922}" srcOrd="1" destOrd="0" presId="urn:microsoft.com/office/officeart/2005/8/layout/hProcess9"/>
    <dgm:cxn modelId="{F916FB7C-423C-6F44-8D73-1A9CD20B5DA4}" type="presParOf" srcId="{0DF7A30C-9BF4-3D4F-A565-90ACF76E078E}" destId="{B0E34FB1-5B5B-7141-8B3C-4189CF488553}" srcOrd="2" destOrd="0" presId="urn:microsoft.com/office/officeart/2005/8/layout/hProcess9"/>
    <dgm:cxn modelId="{613FDA90-2887-774C-8801-DAEC7D2BF3AB}" type="presParOf" srcId="{0DF7A30C-9BF4-3D4F-A565-90ACF76E078E}" destId="{35711DED-BD32-634C-A63B-9637D59B2318}" srcOrd="3" destOrd="0" presId="urn:microsoft.com/office/officeart/2005/8/layout/hProcess9"/>
    <dgm:cxn modelId="{0F006A95-A84E-F94C-92D1-4DE413002743}" type="presParOf" srcId="{0DF7A30C-9BF4-3D4F-A565-90ACF76E078E}" destId="{15AA31EF-D194-F243-A80B-4A498FF2939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8B11F4-15CB-4A4E-A075-04814DBB1EB8}" type="doc">
      <dgm:prSet loTypeId="urn:microsoft.com/office/officeart/2008/layout/Hexagon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BF63F2-9594-EC47-AD46-32DD5E3F8894}">
      <dgm:prSet phldrT="[Текст]"/>
      <dgm:spPr/>
      <dgm:t>
        <a:bodyPr/>
        <a:lstStyle/>
        <a:p>
          <a:r>
            <a:rPr lang="ru-RU" dirty="0" smtClean="0">
              <a:latin typeface="Arial"/>
              <a:cs typeface="Arial"/>
            </a:rPr>
            <a:t>Добровольная аккредитация в российских ассоциациях</a:t>
          </a:r>
          <a:endParaRPr lang="ru-RU" dirty="0">
            <a:latin typeface="Arial"/>
            <a:cs typeface="Arial"/>
          </a:endParaRPr>
        </a:p>
      </dgm:t>
    </dgm:pt>
    <dgm:pt modelId="{628483AB-1F4C-6240-98C5-F4D8696627A2}" type="parTrans" cxnId="{BB7A09B2-2062-044E-B491-C133039C1A58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346BA745-5A20-B94C-A82E-B6B78C09132E}" type="sibTrans" cxnId="{BB7A09B2-2062-044E-B491-C133039C1A58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8DB7A315-4491-1044-8809-52EFDF7756A6}">
      <dgm:prSet phldrT="[Текст]"/>
      <dgm:spPr/>
      <dgm:t>
        <a:bodyPr/>
        <a:lstStyle/>
        <a:p>
          <a:r>
            <a:rPr lang="ru-RU" dirty="0" smtClean="0">
              <a:latin typeface="Arial"/>
              <a:cs typeface="Arial"/>
            </a:rPr>
            <a:t>Добровольная стандартизация в международных институтах</a:t>
          </a:r>
          <a:endParaRPr lang="ru-RU" dirty="0">
            <a:latin typeface="Arial"/>
            <a:cs typeface="Arial"/>
          </a:endParaRPr>
        </a:p>
      </dgm:t>
    </dgm:pt>
    <dgm:pt modelId="{5BD080C5-EC2A-444C-9A10-DD4D2077CBCD}" type="parTrans" cxnId="{F89F85BF-5266-EE4C-9CF1-A2C6107ED83B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876A0B09-9893-0F47-AD45-C4FB23423BDD}" type="sibTrans" cxnId="{F89F85BF-5266-EE4C-9CF1-A2C6107ED83B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265FE5C0-9F81-3046-982C-861DD7DC8076}">
      <dgm:prSet/>
      <dgm:spPr/>
      <dgm:t>
        <a:bodyPr/>
        <a:lstStyle/>
        <a:p>
          <a:r>
            <a:rPr lang="ru-RU" dirty="0" smtClean="0">
              <a:latin typeface="Arial"/>
              <a:cs typeface="Arial"/>
            </a:rPr>
            <a:t>Определение </a:t>
          </a:r>
          <a:r>
            <a:rPr lang="en-US" dirty="0" smtClean="0">
              <a:latin typeface="Arial"/>
              <a:cs typeface="Arial"/>
            </a:rPr>
            <a:t>KPI </a:t>
          </a:r>
          <a:r>
            <a:rPr lang="ru-RU" dirty="0" smtClean="0">
              <a:latin typeface="Arial"/>
              <a:cs typeface="Arial"/>
            </a:rPr>
            <a:t>при ГЧП </a:t>
          </a:r>
          <a:endParaRPr lang="ru-RU" dirty="0">
            <a:latin typeface="Arial"/>
            <a:cs typeface="Arial"/>
          </a:endParaRPr>
        </a:p>
      </dgm:t>
    </dgm:pt>
    <dgm:pt modelId="{A89F9091-5B73-2C4F-8BDA-9D4D56033C91}" type="sibTrans" cxnId="{772758BE-A783-5D44-BCE8-001D61E11E5D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937A7609-36C7-3643-864C-2638601454B5}" type="parTrans" cxnId="{772758BE-A783-5D44-BCE8-001D61E11E5D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21FCC9BA-E5DD-FB40-881F-33BF18574F4A}">
      <dgm:prSet phldrT="[Текст]"/>
      <dgm:spPr/>
      <dgm:t>
        <a:bodyPr/>
        <a:lstStyle/>
        <a:p>
          <a:r>
            <a:rPr lang="ru-RU" dirty="0" smtClean="0">
              <a:latin typeface="Arial"/>
              <a:cs typeface="Arial"/>
            </a:rPr>
            <a:t>Статистика объектов инновационной инфраструктуры</a:t>
          </a:r>
          <a:endParaRPr lang="ru-RU" dirty="0">
            <a:latin typeface="Arial"/>
            <a:cs typeface="Arial"/>
          </a:endParaRPr>
        </a:p>
      </dgm:t>
    </dgm:pt>
    <dgm:pt modelId="{A21588B2-7E83-494C-9CD3-88573FBBA48F}" type="sibTrans" cxnId="{532025D4-5D05-A44B-AB94-0E7D34791D1D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ru-RU">
            <a:latin typeface="Arial"/>
            <a:cs typeface="Arial"/>
          </a:endParaRPr>
        </a:p>
      </dgm:t>
    </dgm:pt>
    <dgm:pt modelId="{0491EC13-C950-2B42-9176-07DC581F5C68}" type="parTrans" cxnId="{532025D4-5D05-A44B-AB94-0E7D34791D1D}">
      <dgm:prSet/>
      <dgm:spPr/>
      <dgm:t>
        <a:bodyPr/>
        <a:lstStyle/>
        <a:p>
          <a:endParaRPr lang="ru-RU">
            <a:latin typeface="Arial"/>
            <a:cs typeface="Arial"/>
          </a:endParaRPr>
        </a:p>
      </dgm:t>
    </dgm:pt>
    <dgm:pt modelId="{9DD9B10E-5089-A04E-87B0-A967A9BB1774}" type="pres">
      <dgm:prSet presAssocID="{A18B11F4-15CB-4A4E-A075-04814DBB1EB8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ru-RU"/>
        </a:p>
      </dgm:t>
    </dgm:pt>
    <dgm:pt modelId="{99CB183B-C0AD-BD4C-98A0-5252C8CF5724}" type="pres">
      <dgm:prSet presAssocID="{21FCC9BA-E5DD-FB40-881F-33BF18574F4A}" presName="text1" presStyleCnt="0"/>
      <dgm:spPr/>
    </dgm:pt>
    <dgm:pt modelId="{DE51B119-269F-7946-8DA2-8047A990F807}" type="pres">
      <dgm:prSet presAssocID="{21FCC9BA-E5DD-FB40-881F-33BF18574F4A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6D018-D54C-CA4F-A6B9-299E4EACFECA}" type="pres">
      <dgm:prSet presAssocID="{21FCC9BA-E5DD-FB40-881F-33BF18574F4A}" presName="textaccent1" presStyleCnt="0"/>
      <dgm:spPr/>
    </dgm:pt>
    <dgm:pt modelId="{89DCC64C-7BDD-894A-9B88-0CFFF41A5D00}" type="pres">
      <dgm:prSet presAssocID="{21FCC9BA-E5DD-FB40-881F-33BF18574F4A}" presName="accentRepeatNode" presStyleLbl="solidAlignAcc1" presStyleIdx="0" presStyleCnt="8"/>
      <dgm:spPr/>
    </dgm:pt>
    <dgm:pt modelId="{A5CC2A59-0C34-0D47-9F61-60DDA8D53534}" type="pres">
      <dgm:prSet presAssocID="{A21588B2-7E83-494C-9CD3-88573FBBA48F}" presName="image1" presStyleCnt="0"/>
      <dgm:spPr/>
    </dgm:pt>
    <dgm:pt modelId="{9E468162-3085-084E-9579-502B61A1E717}" type="pres">
      <dgm:prSet presAssocID="{A21588B2-7E83-494C-9CD3-88573FBBA48F}" presName="imageRepeatNode" presStyleLbl="alignAcc1" presStyleIdx="0" presStyleCnt="4"/>
      <dgm:spPr/>
      <dgm:t>
        <a:bodyPr/>
        <a:lstStyle/>
        <a:p>
          <a:endParaRPr lang="ru-RU"/>
        </a:p>
      </dgm:t>
    </dgm:pt>
    <dgm:pt modelId="{6350E888-A6F4-CA4F-A412-3E4FFA40570E}" type="pres">
      <dgm:prSet presAssocID="{A21588B2-7E83-494C-9CD3-88573FBBA48F}" presName="imageaccent1" presStyleCnt="0"/>
      <dgm:spPr/>
    </dgm:pt>
    <dgm:pt modelId="{15D795D9-BD52-F145-ACEA-E2B1E82AE38A}" type="pres">
      <dgm:prSet presAssocID="{A21588B2-7E83-494C-9CD3-88573FBBA48F}" presName="accentRepeatNode" presStyleLbl="solidAlignAcc1" presStyleIdx="1" presStyleCnt="8"/>
      <dgm:spPr/>
    </dgm:pt>
    <dgm:pt modelId="{AEBC75DB-C106-F446-86CF-C3E5767D3424}" type="pres">
      <dgm:prSet presAssocID="{B2BF63F2-9594-EC47-AD46-32DD5E3F8894}" presName="text2" presStyleCnt="0"/>
      <dgm:spPr/>
    </dgm:pt>
    <dgm:pt modelId="{7B01C766-C77A-4C4D-BB6D-AFBE66747921}" type="pres">
      <dgm:prSet presAssocID="{B2BF63F2-9594-EC47-AD46-32DD5E3F8894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890C7-DF4E-BA4E-8A1F-8FA5214CF910}" type="pres">
      <dgm:prSet presAssocID="{B2BF63F2-9594-EC47-AD46-32DD5E3F8894}" presName="textaccent2" presStyleCnt="0"/>
      <dgm:spPr/>
    </dgm:pt>
    <dgm:pt modelId="{27E9B59A-2B21-F04A-8C0D-B438D94474E4}" type="pres">
      <dgm:prSet presAssocID="{B2BF63F2-9594-EC47-AD46-32DD5E3F8894}" presName="accentRepeatNode" presStyleLbl="solidAlignAcc1" presStyleIdx="2" presStyleCnt="8"/>
      <dgm:spPr/>
    </dgm:pt>
    <dgm:pt modelId="{E59E2FD5-B0F1-F34E-8A0F-B0AB1B9AAA6E}" type="pres">
      <dgm:prSet presAssocID="{346BA745-5A20-B94C-A82E-B6B78C09132E}" presName="image2" presStyleCnt="0"/>
      <dgm:spPr/>
    </dgm:pt>
    <dgm:pt modelId="{AE6DE280-BEE9-7143-B615-5D7CED8FE5DE}" type="pres">
      <dgm:prSet presAssocID="{346BA745-5A20-B94C-A82E-B6B78C09132E}" presName="imageRepeatNode" presStyleLbl="alignAcc1" presStyleIdx="1" presStyleCnt="4"/>
      <dgm:spPr/>
      <dgm:t>
        <a:bodyPr/>
        <a:lstStyle/>
        <a:p>
          <a:endParaRPr lang="ru-RU"/>
        </a:p>
      </dgm:t>
    </dgm:pt>
    <dgm:pt modelId="{ACBC760F-1EFA-594B-8340-7CD850BA016E}" type="pres">
      <dgm:prSet presAssocID="{346BA745-5A20-B94C-A82E-B6B78C09132E}" presName="imageaccent2" presStyleCnt="0"/>
      <dgm:spPr/>
    </dgm:pt>
    <dgm:pt modelId="{D397B004-9F86-9E4A-8AE7-DBF225E1F4A8}" type="pres">
      <dgm:prSet presAssocID="{346BA745-5A20-B94C-A82E-B6B78C09132E}" presName="accentRepeatNode" presStyleLbl="solidAlignAcc1" presStyleIdx="3" presStyleCnt="8"/>
      <dgm:spPr/>
    </dgm:pt>
    <dgm:pt modelId="{846F3983-17A8-954E-B9F5-18495ECAD754}" type="pres">
      <dgm:prSet presAssocID="{8DB7A315-4491-1044-8809-52EFDF7756A6}" presName="text3" presStyleCnt="0"/>
      <dgm:spPr/>
    </dgm:pt>
    <dgm:pt modelId="{FB049B1D-1A8A-E74A-ABCB-562FF7F86943}" type="pres">
      <dgm:prSet presAssocID="{8DB7A315-4491-1044-8809-52EFDF7756A6}" presName="textRepeatNode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FC6D6-908F-AC4C-B022-0A30DC930506}" type="pres">
      <dgm:prSet presAssocID="{8DB7A315-4491-1044-8809-52EFDF7756A6}" presName="textaccent3" presStyleCnt="0"/>
      <dgm:spPr/>
    </dgm:pt>
    <dgm:pt modelId="{BF7F4EAE-8880-8945-8FA0-A1CA03A501C1}" type="pres">
      <dgm:prSet presAssocID="{8DB7A315-4491-1044-8809-52EFDF7756A6}" presName="accentRepeatNode" presStyleLbl="solidAlignAcc1" presStyleIdx="4" presStyleCnt="8"/>
      <dgm:spPr/>
    </dgm:pt>
    <dgm:pt modelId="{71D2F064-DE84-6D4F-8F45-DB82DC46F8A8}" type="pres">
      <dgm:prSet presAssocID="{876A0B09-9893-0F47-AD45-C4FB23423BDD}" presName="image3" presStyleCnt="0"/>
      <dgm:spPr/>
    </dgm:pt>
    <dgm:pt modelId="{8AE38976-A92B-1E45-BC6D-29F29B234BCF}" type="pres">
      <dgm:prSet presAssocID="{876A0B09-9893-0F47-AD45-C4FB23423BDD}" presName="imageRepeatNode" presStyleLbl="alignAcc1" presStyleIdx="2" presStyleCnt="4"/>
      <dgm:spPr/>
      <dgm:t>
        <a:bodyPr/>
        <a:lstStyle/>
        <a:p>
          <a:endParaRPr lang="ru-RU"/>
        </a:p>
      </dgm:t>
    </dgm:pt>
    <dgm:pt modelId="{5A48DE06-5F7E-6C48-843E-90B6AC77C0ED}" type="pres">
      <dgm:prSet presAssocID="{876A0B09-9893-0F47-AD45-C4FB23423BDD}" presName="imageaccent3" presStyleCnt="0"/>
      <dgm:spPr/>
    </dgm:pt>
    <dgm:pt modelId="{882441B2-C697-BE48-802D-2391322B0CB2}" type="pres">
      <dgm:prSet presAssocID="{876A0B09-9893-0F47-AD45-C4FB23423BDD}" presName="accentRepeatNode" presStyleLbl="solidAlignAcc1" presStyleIdx="5" presStyleCnt="8"/>
      <dgm:spPr/>
    </dgm:pt>
    <dgm:pt modelId="{D7B8A006-17A3-3243-9084-76AA39080734}" type="pres">
      <dgm:prSet presAssocID="{265FE5C0-9F81-3046-982C-861DD7DC8076}" presName="text4" presStyleCnt="0"/>
      <dgm:spPr/>
    </dgm:pt>
    <dgm:pt modelId="{BB6317E4-5622-1540-AD7D-9BDB9B980E2B}" type="pres">
      <dgm:prSet presAssocID="{265FE5C0-9F81-3046-982C-861DD7DC8076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66050-1061-FD45-9E90-10F9ABA8D760}" type="pres">
      <dgm:prSet presAssocID="{265FE5C0-9F81-3046-982C-861DD7DC8076}" presName="textaccent4" presStyleCnt="0"/>
      <dgm:spPr/>
    </dgm:pt>
    <dgm:pt modelId="{3EE4D1AC-2B19-F644-AA06-30EDAC081B40}" type="pres">
      <dgm:prSet presAssocID="{265FE5C0-9F81-3046-982C-861DD7DC8076}" presName="accentRepeatNode" presStyleLbl="solidAlignAcc1" presStyleIdx="6" presStyleCnt="8"/>
      <dgm:spPr/>
    </dgm:pt>
    <dgm:pt modelId="{BDCA7514-A85C-7546-859D-CFECE2EEB2CB}" type="pres">
      <dgm:prSet presAssocID="{A89F9091-5B73-2C4F-8BDA-9D4D56033C91}" presName="image4" presStyleCnt="0"/>
      <dgm:spPr/>
    </dgm:pt>
    <dgm:pt modelId="{7D133091-409A-5B4E-9146-00495D7049C8}" type="pres">
      <dgm:prSet presAssocID="{A89F9091-5B73-2C4F-8BDA-9D4D56033C91}" presName="imageRepeatNode" presStyleLbl="alignAcc1" presStyleIdx="3" presStyleCnt="4"/>
      <dgm:spPr/>
      <dgm:t>
        <a:bodyPr/>
        <a:lstStyle/>
        <a:p>
          <a:endParaRPr lang="ru-RU"/>
        </a:p>
      </dgm:t>
    </dgm:pt>
    <dgm:pt modelId="{5A32C58B-232F-A94F-953C-9D5DF4D33604}" type="pres">
      <dgm:prSet presAssocID="{A89F9091-5B73-2C4F-8BDA-9D4D56033C91}" presName="imageaccent4" presStyleCnt="0"/>
      <dgm:spPr/>
    </dgm:pt>
    <dgm:pt modelId="{588D6D2A-F709-3643-A3B3-973C79063080}" type="pres">
      <dgm:prSet presAssocID="{A89F9091-5B73-2C4F-8BDA-9D4D56033C91}" presName="accentRepeatNode" presStyleLbl="solidAlignAcc1" presStyleIdx="7" presStyleCnt="8"/>
      <dgm:spPr/>
    </dgm:pt>
  </dgm:ptLst>
  <dgm:cxnLst>
    <dgm:cxn modelId="{AC95C2E9-04B6-184C-BBFA-AF1B39867AB3}" type="presOf" srcId="{A18B11F4-15CB-4A4E-A075-04814DBB1EB8}" destId="{9DD9B10E-5089-A04E-87B0-A967A9BB1774}" srcOrd="0" destOrd="0" presId="urn:microsoft.com/office/officeart/2008/layout/HexagonCluster"/>
    <dgm:cxn modelId="{F89F85BF-5266-EE4C-9CF1-A2C6107ED83B}" srcId="{A18B11F4-15CB-4A4E-A075-04814DBB1EB8}" destId="{8DB7A315-4491-1044-8809-52EFDF7756A6}" srcOrd="2" destOrd="0" parTransId="{5BD080C5-EC2A-444C-9A10-DD4D2077CBCD}" sibTransId="{876A0B09-9893-0F47-AD45-C4FB23423BDD}"/>
    <dgm:cxn modelId="{1D7EAECA-BDDA-4343-8CE9-BB87D8AE8EA3}" type="presOf" srcId="{8DB7A315-4491-1044-8809-52EFDF7756A6}" destId="{FB049B1D-1A8A-E74A-ABCB-562FF7F86943}" srcOrd="0" destOrd="0" presId="urn:microsoft.com/office/officeart/2008/layout/HexagonCluster"/>
    <dgm:cxn modelId="{532025D4-5D05-A44B-AB94-0E7D34791D1D}" srcId="{A18B11F4-15CB-4A4E-A075-04814DBB1EB8}" destId="{21FCC9BA-E5DD-FB40-881F-33BF18574F4A}" srcOrd="0" destOrd="0" parTransId="{0491EC13-C950-2B42-9176-07DC581F5C68}" sibTransId="{A21588B2-7E83-494C-9CD3-88573FBBA48F}"/>
    <dgm:cxn modelId="{B9BF4D2E-D940-9946-AA11-00A32126512B}" type="presOf" srcId="{A21588B2-7E83-494C-9CD3-88573FBBA48F}" destId="{9E468162-3085-084E-9579-502B61A1E717}" srcOrd="0" destOrd="0" presId="urn:microsoft.com/office/officeart/2008/layout/HexagonCluster"/>
    <dgm:cxn modelId="{7E4D2820-D06C-624A-AA19-4B4907F11F28}" type="presOf" srcId="{876A0B09-9893-0F47-AD45-C4FB23423BDD}" destId="{8AE38976-A92B-1E45-BC6D-29F29B234BCF}" srcOrd="0" destOrd="0" presId="urn:microsoft.com/office/officeart/2008/layout/HexagonCluster"/>
    <dgm:cxn modelId="{40F5EC81-232B-6E4F-99D3-BBA6C8711D99}" type="presOf" srcId="{346BA745-5A20-B94C-A82E-B6B78C09132E}" destId="{AE6DE280-BEE9-7143-B615-5D7CED8FE5DE}" srcOrd="0" destOrd="0" presId="urn:microsoft.com/office/officeart/2008/layout/HexagonCluster"/>
    <dgm:cxn modelId="{772758BE-A783-5D44-BCE8-001D61E11E5D}" srcId="{A18B11F4-15CB-4A4E-A075-04814DBB1EB8}" destId="{265FE5C0-9F81-3046-982C-861DD7DC8076}" srcOrd="3" destOrd="0" parTransId="{937A7609-36C7-3643-864C-2638601454B5}" sibTransId="{A89F9091-5B73-2C4F-8BDA-9D4D56033C91}"/>
    <dgm:cxn modelId="{BB7A09B2-2062-044E-B491-C133039C1A58}" srcId="{A18B11F4-15CB-4A4E-A075-04814DBB1EB8}" destId="{B2BF63F2-9594-EC47-AD46-32DD5E3F8894}" srcOrd="1" destOrd="0" parTransId="{628483AB-1F4C-6240-98C5-F4D8696627A2}" sibTransId="{346BA745-5A20-B94C-A82E-B6B78C09132E}"/>
    <dgm:cxn modelId="{F7E31CC8-F7B1-CB45-ADED-89D9157F350D}" type="presOf" srcId="{21FCC9BA-E5DD-FB40-881F-33BF18574F4A}" destId="{DE51B119-269F-7946-8DA2-8047A990F807}" srcOrd="0" destOrd="0" presId="urn:microsoft.com/office/officeart/2008/layout/HexagonCluster"/>
    <dgm:cxn modelId="{33651F44-3BB0-B847-92AE-6E3F5EC5E116}" type="presOf" srcId="{B2BF63F2-9594-EC47-AD46-32DD5E3F8894}" destId="{7B01C766-C77A-4C4D-BB6D-AFBE66747921}" srcOrd="0" destOrd="0" presId="urn:microsoft.com/office/officeart/2008/layout/HexagonCluster"/>
    <dgm:cxn modelId="{F6638F37-79A8-F342-9797-D0F0D1B0AB3B}" type="presOf" srcId="{A89F9091-5B73-2C4F-8BDA-9D4D56033C91}" destId="{7D133091-409A-5B4E-9146-00495D7049C8}" srcOrd="0" destOrd="0" presId="urn:microsoft.com/office/officeart/2008/layout/HexagonCluster"/>
    <dgm:cxn modelId="{9BCE4DC5-D72A-D94F-B18A-364B77FB6188}" type="presOf" srcId="{265FE5C0-9F81-3046-982C-861DD7DC8076}" destId="{BB6317E4-5622-1540-AD7D-9BDB9B980E2B}" srcOrd="0" destOrd="0" presId="urn:microsoft.com/office/officeart/2008/layout/HexagonCluster"/>
    <dgm:cxn modelId="{9EC08474-D717-2F4D-B7DD-44CED378191F}" type="presParOf" srcId="{9DD9B10E-5089-A04E-87B0-A967A9BB1774}" destId="{99CB183B-C0AD-BD4C-98A0-5252C8CF5724}" srcOrd="0" destOrd="0" presId="urn:microsoft.com/office/officeart/2008/layout/HexagonCluster"/>
    <dgm:cxn modelId="{2536CD0A-1EE5-3044-B9A5-C6EAC839CDEB}" type="presParOf" srcId="{99CB183B-C0AD-BD4C-98A0-5252C8CF5724}" destId="{DE51B119-269F-7946-8DA2-8047A990F807}" srcOrd="0" destOrd="0" presId="urn:microsoft.com/office/officeart/2008/layout/HexagonCluster"/>
    <dgm:cxn modelId="{B59D49CB-23CE-9848-B159-F2048C2D4EE2}" type="presParOf" srcId="{9DD9B10E-5089-A04E-87B0-A967A9BB1774}" destId="{72F6D018-D54C-CA4F-A6B9-299E4EACFECA}" srcOrd="1" destOrd="0" presId="urn:microsoft.com/office/officeart/2008/layout/HexagonCluster"/>
    <dgm:cxn modelId="{171DD964-7AC2-A441-8569-D8BA5EA4407C}" type="presParOf" srcId="{72F6D018-D54C-CA4F-A6B9-299E4EACFECA}" destId="{89DCC64C-7BDD-894A-9B88-0CFFF41A5D00}" srcOrd="0" destOrd="0" presId="urn:microsoft.com/office/officeart/2008/layout/HexagonCluster"/>
    <dgm:cxn modelId="{027E33A2-7C92-7042-B0E6-B9ED100FCD45}" type="presParOf" srcId="{9DD9B10E-5089-A04E-87B0-A967A9BB1774}" destId="{A5CC2A59-0C34-0D47-9F61-60DDA8D53534}" srcOrd="2" destOrd="0" presId="urn:microsoft.com/office/officeart/2008/layout/HexagonCluster"/>
    <dgm:cxn modelId="{C3A38291-F6AE-C54F-A58E-42948EB15351}" type="presParOf" srcId="{A5CC2A59-0C34-0D47-9F61-60DDA8D53534}" destId="{9E468162-3085-084E-9579-502B61A1E717}" srcOrd="0" destOrd="0" presId="urn:microsoft.com/office/officeart/2008/layout/HexagonCluster"/>
    <dgm:cxn modelId="{6AAE1703-11A9-274E-9BDB-2DD3B85280BF}" type="presParOf" srcId="{9DD9B10E-5089-A04E-87B0-A967A9BB1774}" destId="{6350E888-A6F4-CA4F-A412-3E4FFA40570E}" srcOrd="3" destOrd="0" presId="urn:microsoft.com/office/officeart/2008/layout/HexagonCluster"/>
    <dgm:cxn modelId="{4C723142-1D1F-114C-9F30-446AE223478A}" type="presParOf" srcId="{6350E888-A6F4-CA4F-A412-3E4FFA40570E}" destId="{15D795D9-BD52-F145-ACEA-E2B1E82AE38A}" srcOrd="0" destOrd="0" presId="urn:microsoft.com/office/officeart/2008/layout/HexagonCluster"/>
    <dgm:cxn modelId="{0117AFED-1628-0E43-AAB0-871A5B1302EF}" type="presParOf" srcId="{9DD9B10E-5089-A04E-87B0-A967A9BB1774}" destId="{AEBC75DB-C106-F446-86CF-C3E5767D3424}" srcOrd="4" destOrd="0" presId="urn:microsoft.com/office/officeart/2008/layout/HexagonCluster"/>
    <dgm:cxn modelId="{E1ECD82C-0912-C746-A2E5-AF41AD88BBA5}" type="presParOf" srcId="{AEBC75DB-C106-F446-86CF-C3E5767D3424}" destId="{7B01C766-C77A-4C4D-BB6D-AFBE66747921}" srcOrd="0" destOrd="0" presId="urn:microsoft.com/office/officeart/2008/layout/HexagonCluster"/>
    <dgm:cxn modelId="{E7F611DA-7E54-4C4A-BFB7-B7B4C652DA5C}" type="presParOf" srcId="{9DD9B10E-5089-A04E-87B0-A967A9BB1774}" destId="{34D890C7-DF4E-BA4E-8A1F-8FA5214CF910}" srcOrd="5" destOrd="0" presId="urn:microsoft.com/office/officeart/2008/layout/HexagonCluster"/>
    <dgm:cxn modelId="{493396C1-9DD8-5F4E-A0AB-B514F75853CD}" type="presParOf" srcId="{34D890C7-DF4E-BA4E-8A1F-8FA5214CF910}" destId="{27E9B59A-2B21-F04A-8C0D-B438D94474E4}" srcOrd="0" destOrd="0" presId="urn:microsoft.com/office/officeart/2008/layout/HexagonCluster"/>
    <dgm:cxn modelId="{08A316B2-AE15-9A42-BE41-EDA62E73A656}" type="presParOf" srcId="{9DD9B10E-5089-A04E-87B0-A967A9BB1774}" destId="{E59E2FD5-B0F1-F34E-8A0F-B0AB1B9AAA6E}" srcOrd="6" destOrd="0" presId="urn:microsoft.com/office/officeart/2008/layout/HexagonCluster"/>
    <dgm:cxn modelId="{D5D0ACE4-AA7C-FA4B-A40C-EC5DBAA4B3AB}" type="presParOf" srcId="{E59E2FD5-B0F1-F34E-8A0F-B0AB1B9AAA6E}" destId="{AE6DE280-BEE9-7143-B615-5D7CED8FE5DE}" srcOrd="0" destOrd="0" presId="urn:microsoft.com/office/officeart/2008/layout/HexagonCluster"/>
    <dgm:cxn modelId="{EA92220F-C7F9-D247-AB45-B783CA50EC23}" type="presParOf" srcId="{9DD9B10E-5089-A04E-87B0-A967A9BB1774}" destId="{ACBC760F-1EFA-594B-8340-7CD850BA016E}" srcOrd="7" destOrd="0" presId="urn:microsoft.com/office/officeart/2008/layout/HexagonCluster"/>
    <dgm:cxn modelId="{CDBF5247-3752-1B44-B8EF-F2504F799B9A}" type="presParOf" srcId="{ACBC760F-1EFA-594B-8340-7CD850BA016E}" destId="{D397B004-9F86-9E4A-8AE7-DBF225E1F4A8}" srcOrd="0" destOrd="0" presId="urn:microsoft.com/office/officeart/2008/layout/HexagonCluster"/>
    <dgm:cxn modelId="{2AB0330F-4EEF-B249-9A79-1CBD12E5C0F7}" type="presParOf" srcId="{9DD9B10E-5089-A04E-87B0-A967A9BB1774}" destId="{846F3983-17A8-954E-B9F5-18495ECAD754}" srcOrd="8" destOrd="0" presId="urn:microsoft.com/office/officeart/2008/layout/HexagonCluster"/>
    <dgm:cxn modelId="{61BC99FB-47D6-864F-BDCE-CE1AFE7F13FD}" type="presParOf" srcId="{846F3983-17A8-954E-B9F5-18495ECAD754}" destId="{FB049B1D-1A8A-E74A-ABCB-562FF7F86943}" srcOrd="0" destOrd="0" presId="urn:microsoft.com/office/officeart/2008/layout/HexagonCluster"/>
    <dgm:cxn modelId="{186BD7F0-715C-A947-B6A6-4F686E63D1FD}" type="presParOf" srcId="{9DD9B10E-5089-A04E-87B0-A967A9BB1774}" destId="{619FC6D6-908F-AC4C-B022-0A30DC930506}" srcOrd="9" destOrd="0" presId="urn:microsoft.com/office/officeart/2008/layout/HexagonCluster"/>
    <dgm:cxn modelId="{C7D6634D-E675-854F-92FC-ED5F66C75830}" type="presParOf" srcId="{619FC6D6-908F-AC4C-B022-0A30DC930506}" destId="{BF7F4EAE-8880-8945-8FA0-A1CA03A501C1}" srcOrd="0" destOrd="0" presId="urn:microsoft.com/office/officeart/2008/layout/HexagonCluster"/>
    <dgm:cxn modelId="{D300A6A7-DA70-4F46-AF7F-1B32D1EE82EA}" type="presParOf" srcId="{9DD9B10E-5089-A04E-87B0-A967A9BB1774}" destId="{71D2F064-DE84-6D4F-8F45-DB82DC46F8A8}" srcOrd="10" destOrd="0" presId="urn:microsoft.com/office/officeart/2008/layout/HexagonCluster"/>
    <dgm:cxn modelId="{F6578F40-50AF-D84B-A8B7-254A15FC8897}" type="presParOf" srcId="{71D2F064-DE84-6D4F-8F45-DB82DC46F8A8}" destId="{8AE38976-A92B-1E45-BC6D-29F29B234BCF}" srcOrd="0" destOrd="0" presId="urn:microsoft.com/office/officeart/2008/layout/HexagonCluster"/>
    <dgm:cxn modelId="{DF11EF1D-F177-0147-BA7E-9326AA3184DA}" type="presParOf" srcId="{9DD9B10E-5089-A04E-87B0-A967A9BB1774}" destId="{5A48DE06-5F7E-6C48-843E-90B6AC77C0ED}" srcOrd="11" destOrd="0" presId="urn:microsoft.com/office/officeart/2008/layout/HexagonCluster"/>
    <dgm:cxn modelId="{89BF82AD-1892-C84B-8032-2FB143EF2158}" type="presParOf" srcId="{5A48DE06-5F7E-6C48-843E-90B6AC77C0ED}" destId="{882441B2-C697-BE48-802D-2391322B0CB2}" srcOrd="0" destOrd="0" presId="urn:microsoft.com/office/officeart/2008/layout/HexagonCluster"/>
    <dgm:cxn modelId="{6EAB75D1-A59E-3B42-B8E2-CA9EBB98022F}" type="presParOf" srcId="{9DD9B10E-5089-A04E-87B0-A967A9BB1774}" destId="{D7B8A006-17A3-3243-9084-76AA39080734}" srcOrd="12" destOrd="0" presId="urn:microsoft.com/office/officeart/2008/layout/HexagonCluster"/>
    <dgm:cxn modelId="{920D29C3-2EE7-E249-9C94-B0333ED68A03}" type="presParOf" srcId="{D7B8A006-17A3-3243-9084-76AA39080734}" destId="{BB6317E4-5622-1540-AD7D-9BDB9B980E2B}" srcOrd="0" destOrd="0" presId="urn:microsoft.com/office/officeart/2008/layout/HexagonCluster"/>
    <dgm:cxn modelId="{FBF02A0F-E630-8B4A-9238-0FE7CBDE52BD}" type="presParOf" srcId="{9DD9B10E-5089-A04E-87B0-A967A9BB1774}" destId="{02B66050-1061-FD45-9E90-10F9ABA8D760}" srcOrd="13" destOrd="0" presId="urn:microsoft.com/office/officeart/2008/layout/HexagonCluster"/>
    <dgm:cxn modelId="{535DEA1F-2197-C94B-B224-AB55C60B0CE9}" type="presParOf" srcId="{02B66050-1061-FD45-9E90-10F9ABA8D760}" destId="{3EE4D1AC-2B19-F644-AA06-30EDAC081B40}" srcOrd="0" destOrd="0" presId="urn:microsoft.com/office/officeart/2008/layout/HexagonCluster"/>
    <dgm:cxn modelId="{0B46894D-BE87-7848-8FFB-F215BEAF291D}" type="presParOf" srcId="{9DD9B10E-5089-A04E-87B0-A967A9BB1774}" destId="{BDCA7514-A85C-7546-859D-CFECE2EEB2CB}" srcOrd="14" destOrd="0" presId="urn:microsoft.com/office/officeart/2008/layout/HexagonCluster"/>
    <dgm:cxn modelId="{74941D75-995B-3943-AFE7-154F72FF7F74}" type="presParOf" srcId="{BDCA7514-A85C-7546-859D-CFECE2EEB2CB}" destId="{7D133091-409A-5B4E-9146-00495D7049C8}" srcOrd="0" destOrd="0" presId="urn:microsoft.com/office/officeart/2008/layout/HexagonCluster"/>
    <dgm:cxn modelId="{38C0A08B-67C7-934A-B6EC-ACAA6175D7D8}" type="presParOf" srcId="{9DD9B10E-5089-A04E-87B0-A967A9BB1774}" destId="{5A32C58B-232F-A94F-953C-9D5DF4D33604}" srcOrd="15" destOrd="0" presId="urn:microsoft.com/office/officeart/2008/layout/HexagonCluster"/>
    <dgm:cxn modelId="{B5608275-ED4D-C24C-83E9-18E16514109F}" type="presParOf" srcId="{5A32C58B-232F-A94F-953C-9D5DF4D33604}" destId="{588D6D2A-F709-3643-A3B3-973C79063080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5C5DF7-3FD6-B24F-86D6-1FD728FCE422}" type="doc">
      <dgm:prSet loTypeId="urn:microsoft.com/office/officeart/2009/3/layout/CircleRelationship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C31DD62-A962-8143-9B51-DB761EB60DC0}">
      <dgm:prSet phldrT="[Текст]" custT="1"/>
      <dgm:spPr/>
      <dgm:t>
        <a:bodyPr/>
        <a:lstStyle/>
        <a:p>
          <a:r>
            <a:rPr lang="ru-RU" sz="1600" b="0" dirty="0" smtClean="0">
              <a:latin typeface="Arial"/>
              <a:cs typeface="Arial"/>
            </a:rPr>
            <a:t>Министерство экономического развития РФ</a:t>
          </a:r>
          <a:endParaRPr lang="ru-RU" sz="1600" b="0" dirty="0">
            <a:latin typeface="Arial"/>
            <a:cs typeface="Arial"/>
          </a:endParaRPr>
        </a:p>
      </dgm:t>
    </dgm:pt>
    <dgm:pt modelId="{888438F4-CA23-C344-896A-7E3F29614A02}" type="parTrans" cxnId="{7FB24EB8-B249-5F42-8B9D-7C219866415C}">
      <dgm:prSet/>
      <dgm:spPr/>
      <dgm:t>
        <a:bodyPr/>
        <a:lstStyle/>
        <a:p>
          <a:endParaRPr lang="ru-RU"/>
        </a:p>
      </dgm:t>
    </dgm:pt>
    <dgm:pt modelId="{ADAD9A3E-2985-D946-9904-9EA55F4927F4}" type="sibTrans" cxnId="{7FB24EB8-B249-5F42-8B9D-7C219866415C}">
      <dgm:prSet/>
      <dgm:spPr/>
      <dgm:t>
        <a:bodyPr/>
        <a:lstStyle/>
        <a:p>
          <a:endParaRPr lang="ru-RU"/>
        </a:p>
      </dgm:t>
    </dgm:pt>
    <dgm:pt modelId="{88A30F53-B744-9E47-985D-591CB62E9535}">
      <dgm:prSet phldrT="[Текст]" custT="1"/>
      <dgm:spPr/>
      <dgm:t>
        <a:bodyPr/>
        <a:lstStyle/>
        <a:p>
          <a:r>
            <a:rPr lang="ru-RU" sz="1400" b="0" dirty="0" smtClean="0">
              <a:latin typeface="Arial"/>
              <a:cs typeface="Arial"/>
            </a:rPr>
            <a:t>Министерство образования и науки РФ</a:t>
          </a:r>
          <a:endParaRPr lang="ru-RU" sz="1400" b="0" dirty="0">
            <a:latin typeface="Arial"/>
            <a:cs typeface="Arial"/>
          </a:endParaRPr>
        </a:p>
      </dgm:t>
    </dgm:pt>
    <dgm:pt modelId="{721B8F1E-0EC2-144B-A149-5A6EA1FD4DD2}" type="parTrans" cxnId="{415F23F3-6C60-1641-B4D9-1CFB2A83670A}">
      <dgm:prSet/>
      <dgm:spPr/>
      <dgm:t>
        <a:bodyPr/>
        <a:lstStyle/>
        <a:p>
          <a:endParaRPr lang="ru-RU"/>
        </a:p>
      </dgm:t>
    </dgm:pt>
    <dgm:pt modelId="{A6F09C9F-536B-A242-9A08-C820307D1499}" type="sibTrans" cxnId="{415F23F3-6C60-1641-B4D9-1CFB2A83670A}">
      <dgm:prSet/>
      <dgm:spPr/>
      <dgm:t>
        <a:bodyPr/>
        <a:lstStyle/>
        <a:p>
          <a:endParaRPr lang="ru-RU"/>
        </a:p>
      </dgm:t>
    </dgm:pt>
    <dgm:pt modelId="{164A446B-421B-E74C-AA61-22D259A562C0}">
      <dgm:prSet phldrT="[Текст]" custT="1"/>
      <dgm:spPr/>
      <dgm:t>
        <a:bodyPr/>
        <a:lstStyle/>
        <a:p>
          <a:r>
            <a:rPr lang="ru-RU" sz="1200" b="0" dirty="0" smtClean="0">
              <a:latin typeface="Arial"/>
              <a:cs typeface="Arial"/>
            </a:rPr>
            <a:t>Министерство связи и массовых коммуникаций  РФ</a:t>
          </a:r>
          <a:endParaRPr lang="ru-RU" sz="1200" b="0" dirty="0">
            <a:latin typeface="Arial"/>
            <a:cs typeface="Arial"/>
          </a:endParaRPr>
        </a:p>
      </dgm:t>
    </dgm:pt>
    <dgm:pt modelId="{FFA40070-0CE9-514A-9C6F-DDE93C900950}" type="parTrans" cxnId="{0391A076-2F5B-274D-AA55-C90A9085280E}">
      <dgm:prSet/>
      <dgm:spPr/>
      <dgm:t>
        <a:bodyPr/>
        <a:lstStyle/>
        <a:p>
          <a:endParaRPr lang="ru-RU"/>
        </a:p>
      </dgm:t>
    </dgm:pt>
    <dgm:pt modelId="{1376D26F-8332-784E-9382-DEBAFB00E5AC}" type="sibTrans" cxnId="{0391A076-2F5B-274D-AA55-C90A9085280E}">
      <dgm:prSet/>
      <dgm:spPr/>
      <dgm:t>
        <a:bodyPr/>
        <a:lstStyle/>
        <a:p>
          <a:endParaRPr lang="ru-RU"/>
        </a:p>
      </dgm:t>
    </dgm:pt>
    <dgm:pt modelId="{5429FB7C-5791-C149-94EB-3DEFBE870E94}">
      <dgm:prSet phldrT="[Текст]" custT="1"/>
      <dgm:spPr/>
      <dgm:t>
        <a:bodyPr/>
        <a:lstStyle/>
        <a:p>
          <a:r>
            <a:rPr lang="ru-RU" sz="1600" dirty="0" smtClean="0"/>
            <a:t>Министерство промышленности и торговли </a:t>
          </a:r>
          <a:r>
            <a:rPr lang="ru-RU" sz="1600" b="0" dirty="0" smtClean="0">
              <a:latin typeface="Arial"/>
              <a:cs typeface="Arial"/>
            </a:rPr>
            <a:t>РФ</a:t>
          </a:r>
          <a:endParaRPr lang="ru-RU" sz="1600" b="0" dirty="0">
            <a:latin typeface="Arial"/>
            <a:cs typeface="Arial"/>
          </a:endParaRPr>
        </a:p>
      </dgm:t>
    </dgm:pt>
    <dgm:pt modelId="{148D2761-BD38-FE47-A776-81F0AB713262}" type="parTrans" cxnId="{F81095DB-733E-144A-837C-5F3FB9A3CE58}">
      <dgm:prSet/>
      <dgm:spPr/>
      <dgm:t>
        <a:bodyPr/>
        <a:lstStyle/>
        <a:p>
          <a:endParaRPr lang="ru-RU"/>
        </a:p>
      </dgm:t>
    </dgm:pt>
    <dgm:pt modelId="{98657322-E1BD-E64D-8BE1-03FF40F2D831}" type="sibTrans" cxnId="{F81095DB-733E-144A-837C-5F3FB9A3CE58}">
      <dgm:prSet/>
      <dgm:spPr/>
      <dgm:t>
        <a:bodyPr/>
        <a:lstStyle/>
        <a:p>
          <a:endParaRPr lang="ru-RU"/>
        </a:p>
      </dgm:t>
    </dgm:pt>
    <dgm:pt modelId="{C92E3E0A-CA0E-CE4B-B5D0-A53EFDF9FBF7}" type="pres">
      <dgm:prSet presAssocID="{415C5DF7-3FD6-B24F-86D6-1FD728FCE422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003BD0F3-D8C5-7B49-9865-1BA0D93C0F45}" type="pres">
      <dgm:prSet presAssocID="{BC31DD62-A962-8143-9B51-DB761EB60DC0}" presName="Parent" presStyleLbl="node0" presStyleIdx="0" presStyleCnt="1" custLinFactNeighborX="2109" custLinFactNeighborY="-777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7C7EF308-2BA9-BB42-822A-EB6FA99A1910}" type="pres">
      <dgm:prSet presAssocID="{BC31DD62-A962-8143-9B51-DB761EB60DC0}" presName="Accent1" presStyleLbl="node1" presStyleIdx="0" presStyleCnt="15" custLinFactX="20272" custLinFactNeighborX="100000" custLinFactNeighborY="-34749"/>
      <dgm:spPr/>
    </dgm:pt>
    <dgm:pt modelId="{7D5D6FF8-8C51-F248-B311-E6C244607D72}" type="pres">
      <dgm:prSet presAssocID="{BC31DD62-A962-8143-9B51-DB761EB60DC0}" presName="Accent2" presStyleLbl="node1" presStyleIdx="1" presStyleCnt="15"/>
      <dgm:spPr/>
    </dgm:pt>
    <dgm:pt modelId="{803E5BC3-A83C-8A4E-9EE0-2EBE5C358F14}" type="pres">
      <dgm:prSet presAssocID="{BC31DD62-A962-8143-9B51-DB761EB60DC0}" presName="Accent3" presStyleLbl="node1" presStyleIdx="2" presStyleCnt="15" custLinFactY="29548" custLinFactNeighborX="-11714" custLinFactNeighborY="100000"/>
      <dgm:spPr/>
    </dgm:pt>
    <dgm:pt modelId="{A27E5007-118E-4D41-BCFB-C733A15BBBC3}" type="pres">
      <dgm:prSet presAssocID="{BC31DD62-A962-8143-9B51-DB761EB60DC0}" presName="Accent4" presStyleLbl="node1" presStyleIdx="3" presStyleCnt="15" custLinFactNeighborX="55626" custLinFactNeighborY="29004"/>
      <dgm:spPr/>
    </dgm:pt>
    <dgm:pt modelId="{FD732D3C-FEAB-874F-BB6E-12706A4E5E91}" type="pres">
      <dgm:prSet presAssocID="{BC31DD62-A962-8143-9B51-DB761EB60DC0}" presName="Accent5" presStyleLbl="node1" presStyleIdx="4" presStyleCnt="15"/>
      <dgm:spPr/>
    </dgm:pt>
    <dgm:pt modelId="{047E37A3-733D-7E45-BF37-2191430E6274}" type="pres">
      <dgm:prSet presAssocID="{BC31DD62-A962-8143-9B51-DB761EB60DC0}" presName="Accent6" presStyleLbl="node1" presStyleIdx="5" presStyleCnt="15"/>
      <dgm:spPr/>
    </dgm:pt>
    <dgm:pt modelId="{95614C3A-2A46-8C40-A76C-0AE0F5E7D4DB}" type="pres">
      <dgm:prSet presAssocID="{88A30F53-B744-9E47-985D-591CB62E9535}" presName="Child1" presStyleLbl="node1" presStyleIdx="6" presStyleCnt="15" custScaleX="116220" custScaleY="116248" custLinFactNeighborX="5187" custLinFactNeighborY="-283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E32A9E7-4FB6-6243-8603-03FEC9265F0C}" type="pres">
      <dgm:prSet presAssocID="{88A30F53-B744-9E47-985D-591CB62E9535}" presName="Accent7" presStyleCnt="0"/>
      <dgm:spPr/>
    </dgm:pt>
    <dgm:pt modelId="{51EF5F56-525D-B64E-A4C2-A5F55575FD4E}" type="pres">
      <dgm:prSet presAssocID="{88A30F53-B744-9E47-985D-591CB62E9535}" presName="AccentHold1" presStyleLbl="node1" presStyleIdx="7" presStyleCnt="15"/>
      <dgm:spPr/>
    </dgm:pt>
    <dgm:pt modelId="{BFE3436F-9225-A448-8E8E-FF701342D949}" type="pres">
      <dgm:prSet presAssocID="{88A30F53-B744-9E47-985D-591CB62E9535}" presName="Accent8" presStyleCnt="0"/>
      <dgm:spPr/>
    </dgm:pt>
    <dgm:pt modelId="{FD33EAA1-60BB-6846-93C5-8819AD749D2C}" type="pres">
      <dgm:prSet presAssocID="{88A30F53-B744-9E47-985D-591CB62E9535}" presName="AccentHold2" presStyleLbl="node1" presStyleIdx="8" presStyleCnt="15" custLinFactNeighborX="-11783" custLinFactNeighborY="-28542"/>
      <dgm:spPr/>
    </dgm:pt>
    <dgm:pt modelId="{644A1395-6382-0945-9A85-39100E8CEA7D}" type="pres">
      <dgm:prSet presAssocID="{5429FB7C-5791-C149-94EB-3DEFBE870E94}" presName="Child2" presStyleLbl="node1" presStyleIdx="9" presStyleCnt="15" custScaleX="152683" custScaleY="152712" custLinFactNeighborX="-17381" custLinFactNeighborY="262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E227A7D-7500-864D-9997-89AFD8DF2838}" type="pres">
      <dgm:prSet presAssocID="{5429FB7C-5791-C149-94EB-3DEFBE870E94}" presName="Accent9" presStyleCnt="0"/>
      <dgm:spPr/>
    </dgm:pt>
    <dgm:pt modelId="{C84E4D2E-5809-8748-BA91-E2BD8BDBBC34}" type="pres">
      <dgm:prSet presAssocID="{5429FB7C-5791-C149-94EB-3DEFBE870E94}" presName="AccentHold1" presStyleLbl="node1" presStyleIdx="10" presStyleCnt="15"/>
      <dgm:spPr/>
    </dgm:pt>
    <dgm:pt modelId="{F13436C1-36FB-394B-81B2-87B15501A18B}" type="pres">
      <dgm:prSet presAssocID="{5429FB7C-5791-C149-94EB-3DEFBE870E94}" presName="Accent10" presStyleCnt="0"/>
      <dgm:spPr/>
    </dgm:pt>
    <dgm:pt modelId="{B19C035E-7FD1-ED40-9E28-8DA17336AD8B}" type="pres">
      <dgm:prSet presAssocID="{5429FB7C-5791-C149-94EB-3DEFBE870E94}" presName="AccentHold2" presStyleLbl="node1" presStyleIdx="11" presStyleCnt="15"/>
      <dgm:spPr/>
    </dgm:pt>
    <dgm:pt modelId="{A5DC38AE-3EA5-D54E-89F0-C169091CA277}" type="pres">
      <dgm:prSet presAssocID="{5429FB7C-5791-C149-94EB-3DEFBE870E94}" presName="Accent11" presStyleCnt="0"/>
      <dgm:spPr/>
    </dgm:pt>
    <dgm:pt modelId="{441B9FCD-C9E2-464F-BC61-250CCB6BB685}" type="pres">
      <dgm:prSet presAssocID="{5429FB7C-5791-C149-94EB-3DEFBE870E94}" presName="AccentHold3" presStyleLbl="node1" presStyleIdx="12" presStyleCnt="15"/>
      <dgm:spPr/>
    </dgm:pt>
    <dgm:pt modelId="{75B21E4E-CA45-CF4C-89E9-FEB54A5B4F56}" type="pres">
      <dgm:prSet presAssocID="{164A446B-421B-E74C-AA61-22D259A562C0}" presName="Child3" presStyleLbl="node1" presStyleIdx="13" presStyleCnt="15" custScaleX="100269" custLinFactNeighborX="-80906" custLinFactNeighborY="36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70CD9A9B-9DBD-294B-BF8A-01EC45132463}" type="pres">
      <dgm:prSet presAssocID="{164A446B-421B-E74C-AA61-22D259A562C0}" presName="Accent12" presStyleCnt="0"/>
      <dgm:spPr/>
    </dgm:pt>
    <dgm:pt modelId="{F9D6E054-B13C-E24C-92ED-0B0BF607AF75}" type="pres">
      <dgm:prSet presAssocID="{164A446B-421B-E74C-AA61-22D259A562C0}" presName="AccentHold1" presStyleLbl="node1" presStyleIdx="14" presStyleCnt="15" custLinFactNeighborX="44950" custLinFactNeighborY="-13483"/>
      <dgm:spPr/>
    </dgm:pt>
  </dgm:ptLst>
  <dgm:cxnLst>
    <dgm:cxn modelId="{3C28B123-3FC5-7E4E-8064-47C9AE8B2F41}" type="presOf" srcId="{415C5DF7-3FD6-B24F-86D6-1FD728FCE422}" destId="{C92E3E0A-CA0E-CE4B-B5D0-A53EFDF9FBF7}" srcOrd="0" destOrd="0" presId="urn:microsoft.com/office/officeart/2009/3/layout/CircleRelationship"/>
    <dgm:cxn modelId="{96BF0BFA-A5DF-8248-99E9-E1007891D107}" type="presOf" srcId="{5429FB7C-5791-C149-94EB-3DEFBE870E94}" destId="{644A1395-6382-0945-9A85-39100E8CEA7D}" srcOrd="0" destOrd="0" presId="urn:microsoft.com/office/officeart/2009/3/layout/CircleRelationship"/>
    <dgm:cxn modelId="{0391A076-2F5B-274D-AA55-C90A9085280E}" srcId="{BC31DD62-A962-8143-9B51-DB761EB60DC0}" destId="{164A446B-421B-E74C-AA61-22D259A562C0}" srcOrd="2" destOrd="0" parTransId="{FFA40070-0CE9-514A-9C6F-DDE93C900950}" sibTransId="{1376D26F-8332-784E-9382-DEBAFB00E5AC}"/>
    <dgm:cxn modelId="{F81095DB-733E-144A-837C-5F3FB9A3CE58}" srcId="{BC31DD62-A962-8143-9B51-DB761EB60DC0}" destId="{5429FB7C-5791-C149-94EB-3DEFBE870E94}" srcOrd="1" destOrd="0" parTransId="{148D2761-BD38-FE47-A776-81F0AB713262}" sibTransId="{98657322-E1BD-E64D-8BE1-03FF40F2D831}"/>
    <dgm:cxn modelId="{564DFB82-3FD0-2540-9CE0-F96110113DE5}" type="presOf" srcId="{164A446B-421B-E74C-AA61-22D259A562C0}" destId="{75B21E4E-CA45-CF4C-89E9-FEB54A5B4F56}" srcOrd="0" destOrd="0" presId="urn:microsoft.com/office/officeart/2009/3/layout/CircleRelationship"/>
    <dgm:cxn modelId="{2745C671-E0B1-5E4D-80EB-619BB48C2E71}" type="presOf" srcId="{BC31DD62-A962-8143-9B51-DB761EB60DC0}" destId="{003BD0F3-D8C5-7B49-9865-1BA0D93C0F45}" srcOrd="0" destOrd="0" presId="urn:microsoft.com/office/officeart/2009/3/layout/CircleRelationship"/>
    <dgm:cxn modelId="{7FB24EB8-B249-5F42-8B9D-7C219866415C}" srcId="{415C5DF7-3FD6-B24F-86D6-1FD728FCE422}" destId="{BC31DD62-A962-8143-9B51-DB761EB60DC0}" srcOrd="0" destOrd="0" parTransId="{888438F4-CA23-C344-896A-7E3F29614A02}" sibTransId="{ADAD9A3E-2985-D946-9904-9EA55F4927F4}"/>
    <dgm:cxn modelId="{415F23F3-6C60-1641-B4D9-1CFB2A83670A}" srcId="{BC31DD62-A962-8143-9B51-DB761EB60DC0}" destId="{88A30F53-B744-9E47-985D-591CB62E9535}" srcOrd="0" destOrd="0" parTransId="{721B8F1E-0EC2-144B-A149-5A6EA1FD4DD2}" sibTransId="{A6F09C9F-536B-A242-9A08-C820307D1499}"/>
    <dgm:cxn modelId="{87610A6A-C23D-5D4A-B793-2C960C477E5B}" type="presOf" srcId="{88A30F53-B744-9E47-985D-591CB62E9535}" destId="{95614C3A-2A46-8C40-A76C-0AE0F5E7D4DB}" srcOrd="0" destOrd="0" presId="urn:microsoft.com/office/officeart/2009/3/layout/CircleRelationship"/>
    <dgm:cxn modelId="{9F32794A-D35F-0947-9A30-48D6B2F87612}" type="presParOf" srcId="{C92E3E0A-CA0E-CE4B-B5D0-A53EFDF9FBF7}" destId="{003BD0F3-D8C5-7B49-9865-1BA0D93C0F45}" srcOrd="0" destOrd="0" presId="urn:microsoft.com/office/officeart/2009/3/layout/CircleRelationship"/>
    <dgm:cxn modelId="{F58416BD-C085-D14A-A6EC-E6ADBE73789F}" type="presParOf" srcId="{C92E3E0A-CA0E-CE4B-B5D0-A53EFDF9FBF7}" destId="{7C7EF308-2BA9-BB42-822A-EB6FA99A1910}" srcOrd="1" destOrd="0" presId="urn:microsoft.com/office/officeart/2009/3/layout/CircleRelationship"/>
    <dgm:cxn modelId="{E5595E23-F509-2449-B9D2-B285A38C7C2B}" type="presParOf" srcId="{C92E3E0A-CA0E-CE4B-B5D0-A53EFDF9FBF7}" destId="{7D5D6FF8-8C51-F248-B311-E6C244607D72}" srcOrd="2" destOrd="0" presId="urn:microsoft.com/office/officeart/2009/3/layout/CircleRelationship"/>
    <dgm:cxn modelId="{3E11D24F-94B8-5F48-9D84-8422519DACA7}" type="presParOf" srcId="{C92E3E0A-CA0E-CE4B-B5D0-A53EFDF9FBF7}" destId="{803E5BC3-A83C-8A4E-9EE0-2EBE5C358F14}" srcOrd="3" destOrd="0" presId="urn:microsoft.com/office/officeart/2009/3/layout/CircleRelationship"/>
    <dgm:cxn modelId="{06A228B5-EA6F-A94E-AA60-96AFBF3F2A5A}" type="presParOf" srcId="{C92E3E0A-CA0E-CE4B-B5D0-A53EFDF9FBF7}" destId="{A27E5007-118E-4D41-BCFB-C733A15BBBC3}" srcOrd="4" destOrd="0" presId="urn:microsoft.com/office/officeart/2009/3/layout/CircleRelationship"/>
    <dgm:cxn modelId="{D96CD65C-8548-FB47-A815-C4CAA9E9BFF3}" type="presParOf" srcId="{C92E3E0A-CA0E-CE4B-B5D0-A53EFDF9FBF7}" destId="{FD732D3C-FEAB-874F-BB6E-12706A4E5E91}" srcOrd="5" destOrd="0" presId="urn:microsoft.com/office/officeart/2009/3/layout/CircleRelationship"/>
    <dgm:cxn modelId="{8B2E1F73-9846-DF43-8C8C-FCB9F02382B8}" type="presParOf" srcId="{C92E3E0A-CA0E-CE4B-B5D0-A53EFDF9FBF7}" destId="{047E37A3-733D-7E45-BF37-2191430E6274}" srcOrd="6" destOrd="0" presId="urn:microsoft.com/office/officeart/2009/3/layout/CircleRelationship"/>
    <dgm:cxn modelId="{C115C04A-E286-6341-8C3D-4F5F3A761196}" type="presParOf" srcId="{C92E3E0A-CA0E-CE4B-B5D0-A53EFDF9FBF7}" destId="{95614C3A-2A46-8C40-A76C-0AE0F5E7D4DB}" srcOrd="7" destOrd="0" presId="urn:microsoft.com/office/officeart/2009/3/layout/CircleRelationship"/>
    <dgm:cxn modelId="{286EF9A8-57C3-2146-9D66-5EE268D9E819}" type="presParOf" srcId="{C92E3E0A-CA0E-CE4B-B5D0-A53EFDF9FBF7}" destId="{CE32A9E7-4FB6-6243-8603-03FEC9265F0C}" srcOrd="8" destOrd="0" presId="urn:microsoft.com/office/officeart/2009/3/layout/CircleRelationship"/>
    <dgm:cxn modelId="{B08D96BB-8C0E-D945-BF87-3E2C847D4679}" type="presParOf" srcId="{CE32A9E7-4FB6-6243-8603-03FEC9265F0C}" destId="{51EF5F56-525D-B64E-A4C2-A5F55575FD4E}" srcOrd="0" destOrd="0" presId="urn:microsoft.com/office/officeart/2009/3/layout/CircleRelationship"/>
    <dgm:cxn modelId="{7A33BA81-C3FF-D94F-A99C-E5C62EE983A3}" type="presParOf" srcId="{C92E3E0A-CA0E-CE4B-B5D0-A53EFDF9FBF7}" destId="{BFE3436F-9225-A448-8E8E-FF701342D949}" srcOrd="9" destOrd="0" presId="urn:microsoft.com/office/officeart/2009/3/layout/CircleRelationship"/>
    <dgm:cxn modelId="{0B4BF00B-7D51-5A40-BF66-1B26639EA9B2}" type="presParOf" srcId="{BFE3436F-9225-A448-8E8E-FF701342D949}" destId="{FD33EAA1-60BB-6846-93C5-8819AD749D2C}" srcOrd="0" destOrd="0" presId="urn:microsoft.com/office/officeart/2009/3/layout/CircleRelationship"/>
    <dgm:cxn modelId="{CD897386-545E-744F-9201-3400E1B8E8F8}" type="presParOf" srcId="{C92E3E0A-CA0E-CE4B-B5D0-A53EFDF9FBF7}" destId="{644A1395-6382-0945-9A85-39100E8CEA7D}" srcOrd="10" destOrd="0" presId="urn:microsoft.com/office/officeart/2009/3/layout/CircleRelationship"/>
    <dgm:cxn modelId="{E71DB850-451A-C246-A775-81471F615312}" type="presParOf" srcId="{C92E3E0A-CA0E-CE4B-B5D0-A53EFDF9FBF7}" destId="{8E227A7D-7500-864D-9997-89AFD8DF2838}" srcOrd="11" destOrd="0" presId="urn:microsoft.com/office/officeart/2009/3/layout/CircleRelationship"/>
    <dgm:cxn modelId="{43F8FCCA-146B-544A-957A-A3822288AE0A}" type="presParOf" srcId="{8E227A7D-7500-864D-9997-89AFD8DF2838}" destId="{C84E4D2E-5809-8748-BA91-E2BD8BDBBC34}" srcOrd="0" destOrd="0" presId="urn:microsoft.com/office/officeart/2009/3/layout/CircleRelationship"/>
    <dgm:cxn modelId="{3E8228D0-92F2-564C-AE73-4631CF1CD63D}" type="presParOf" srcId="{C92E3E0A-CA0E-CE4B-B5D0-A53EFDF9FBF7}" destId="{F13436C1-36FB-394B-81B2-87B15501A18B}" srcOrd="12" destOrd="0" presId="urn:microsoft.com/office/officeart/2009/3/layout/CircleRelationship"/>
    <dgm:cxn modelId="{A563A838-F448-F14D-8BC1-79AEDC83C495}" type="presParOf" srcId="{F13436C1-36FB-394B-81B2-87B15501A18B}" destId="{B19C035E-7FD1-ED40-9E28-8DA17336AD8B}" srcOrd="0" destOrd="0" presId="urn:microsoft.com/office/officeart/2009/3/layout/CircleRelationship"/>
    <dgm:cxn modelId="{306C4082-C6B6-A244-B8F6-A907953BECD8}" type="presParOf" srcId="{C92E3E0A-CA0E-CE4B-B5D0-A53EFDF9FBF7}" destId="{A5DC38AE-3EA5-D54E-89F0-C169091CA277}" srcOrd="13" destOrd="0" presId="urn:microsoft.com/office/officeart/2009/3/layout/CircleRelationship"/>
    <dgm:cxn modelId="{7E17FA6C-4C22-0040-A725-F02979A9B731}" type="presParOf" srcId="{A5DC38AE-3EA5-D54E-89F0-C169091CA277}" destId="{441B9FCD-C9E2-464F-BC61-250CCB6BB685}" srcOrd="0" destOrd="0" presId="urn:microsoft.com/office/officeart/2009/3/layout/CircleRelationship"/>
    <dgm:cxn modelId="{C8ECB720-1DD3-C040-A428-3515054FA854}" type="presParOf" srcId="{C92E3E0A-CA0E-CE4B-B5D0-A53EFDF9FBF7}" destId="{75B21E4E-CA45-CF4C-89E9-FEB54A5B4F56}" srcOrd="14" destOrd="0" presId="urn:microsoft.com/office/officeart/2009/3/layout/CircleRelationship"/>
    <dgm:cxn modelId="{030B31C4-241C-D249-8E46-A9EE7C090CEC}" type="presParOf" srcId="{C92E3E0A-CA0E-CE4B-B5D0-A53EFDF9FBF7}" destId="{70CD9A9B-9DBD-294B-BF8A-01EC45132463}" srcOrd="15" destOrd="0" presId="urn:microsoft.com/office/officeart/2009/3/layout/CircleRelationship"/>
    <dgm:cxn modelId="{A8306AEE-B81F-F043-8F7F-1E8665348F55}" type="presParOf" srcId="{70CD9A9B-9DBD-294B-BF8A-01EC45132463}" destId="{F9D6E054-B13C-E24C-92ED-0B0BF607AF75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E74A74-ABD0-FB43-A248-71B693B83CC5}" type="doc">
      <dgm:prSet loTypeId="urn:microsoft.com/office/officeart/2005/8/layout/cycle4" loCatId="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0B8AB42E-E75E-7C46-9394-C4DEB5DD7837}">
      <dgm:prSet phldrT="[Текст]" custT="1"/>
      <dgm:spPr/>
      <dgm:t>
        <a:bodyPr/>
        <a:lstStyle/>
        <a:p>
          <a:pPr algn="r"/>
          <a:r>
            <a:rPr lang="ru-RU" sz="1200" b="0" i="0" smtClean="0">
              <a:solidFill>
                <a:srgbClr val="000000"/>
              </a:solidFill>
              <a:latin typeface="Arial"/>
              <a:cs typeface="Arial"/>
            </a:rPr>
            <a:t>Отсутствие единых стандартов</a:t>
          </a:r>
          <a:endParaRPr lang="ru-RU" sz="1200" b="0" i="0" dirty="0">
            <a:solidFill>
              <a:srgbClr val="000000"/>
            </a:solidFill>
            <a:latin typeface="Arial"/>
            <a:cs typeface="Arial"/>
          </a:endParaRPr>
        </a:p>
      </dgm:t>
    </dgm:pt>
    <dgm:pt modelId="{F8C1184D-9D56-974E-9A40-5B025CE6735B}" type="parTrans" cxnId="{6F664637-F04F-9E43-899A-AE1203E300AF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04B4A4AD-A1D2-124B-8D83-23A2A60F18E6}" type="sibTrans" cxnId="{6F664637-F04F-9E43-899A-AE1203E300AF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A08D5E6F-DF3E-E64E-B06C-67435DC0AF91}">
      <dgm:prSet phldrT="[Текст]"/>
      <dgm:spPr/>
      <dgm:t>
        <a:bodyPr/>
        <a:lstStyle/>
        <a:p>
          <a:r>
            <a:rPr lang="ru-RU" smtClean="0">
              <a:solidFill>
                <a:srgbClr val="000000"/>
              </a:solidFill>
              <a:latin typeface="Arial"/>
              <a:cs typeface="Arial"/>
            </a:rPr>
            <a:t>Создание отраслевых стандартов</a:t>
          </a:r>
          <a:endParaRPr lang="ru-RU" dirty="0">
            <a:solidFill>
              <a:srgbClr val="000000"/>
            </a:solidFill>
            <a:latin typeface="Arial"/>
            <a:cs typeface="Arial"/>
          </a:endParaRPr>
        </a:p>
      </dgm:t>
    </dgm:pt>
    <dgm:pt modelId="{808EB4DA-DF86-C343-9605-05FB5064462C}" type="parTrans" cxnId="{FA8FFC7B-DCDC-B94F-A8B7-7B4D006F1D88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DB30E41A-7251-A64C-BBAE-AE2EA3EBF3C7}" type="sibTrans" cxnId="{FA8FFC7B-DCDC-B94F-A8B7-7B4D006F1D88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0454A897-1388-7949-BDB8-577FB7CD1246}">
      <dgm:prSet phldrT="[Текст]" custT="1"/>
      <dgm:spPr/>
      <dgm:t>
        <a:bodyPr/>
        <a:lstStyle/>
        <a:p>
          <a:pPr algn="l"/>
          <a:r>
            <a:rPr lang="ru-RU" sz="1200" b="0" i="0" smtClean="0">
              <a:solidFill>
                <a:srgbClr val="000000"/>
              </a:solidFill>
              <a:latin typeface="Arial"/>
              <a:cs typeface="Arial"/>
            </a:rPr>
            <a:t>Отсутствие единых </a:t>
          </a:r>
          <a:r>
            <a:rPr lang="en-US" sz="1200" b="0" i="0" smtClean="0">
              <a:solidFill>
                <a:srgbClr val="000000"/>
              </a:solidFill>
              <a:latin typeface="Arial"/>
              <a:cs typeface="Arial"/>
            </a:rPr>
            <a:t>KPI </a:t>
          </a:r>
          <a:r>
            <a:rPr lang="ru-RU" sz="1200" b="0" i="0" smtClean="0">
              <a:solidFill>
                <a:srgbClr val="000000"/>
              </a:solidFill>
              <a:latin typeface="Arial"/>
              <a:cs typeface="Arial"/>
            </a:rPr>
            <a:t>и статистики </a:t>
          </a:r>
          <a:endParaRPr lang="ru-RU" sz="1200" b="0" i="0" dirty="0">
            <a:solidFill>
              <a:srgbClr val="000000"/>
            </a:solidFill>
            <a:latin typeface="Arial"/>
            <a:cs typeface="Arial"/>
          </a:endParaRPr>
        </a:p>
      </dgm:t>
    </dgm:pt>
    <dgm:pt modelId="{306F3D4E-84B9-784B-A5B8-23AADDF2EE91}" type="parTrans" cxnId="{70254977-CDC2-E741-B121-E54FA0EFCF52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1B9F0B82-BCBD-474D-877B-08831B091700}" type="sibTrans" cxnId="{70254977-CDC2-E741-B121-E54FA0EFCF52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0A1632BA-7952-CF45-9237-DFA14DE4352A}">
      <dgm:prSet phldrT="[Текст]"/>
      <dgm:spPr/>
      <dgm:t>
        <a:bodyPr/>
        <a:lstStyle/>
        <a:p>
          <a:r>
            <a:rPr lang="ru-RU" smtClean="0">
              <a:solidFill>
                <a:srgbClr val="000000"/>
              </a:solidFill>
              <a:latin typeface="Arial"/>
              <a:cs typeface="Arial"/>
            </a:rPr>
            <a:t>Добровольная стандартизация</a:t>
          </a:r>
          <a:endParaRPr lang="ru-RU" dirty="0">
            <a:solidFill>
              <a:srgbClr val="000000"/>
            </a:solidFill>
            <a:latin typeface="Arial"/>
            <a:cs typeface="Arial"/>
          </a:endParaRPr>
        </a:p>
      </dgm:t>
    </dgm:pt>
    <dgm:pt modelId="{A30BE8B5-1FCB-6847-8C54-6655CBD4898B}" type="parTrans" cxnId="{A2A4E91C-93BD-BB4E-8FEF-429C7C43AC28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A8F32800-2696-BE42-9FC3-A5E1FCB5868E}" type="sibTrans" cxnId="{A2A4E91C-93BD-BB4E-8FEF-429C7C43AC28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9BA48C4A-B3D0-EC42-8BFA-5E0CBDD6816C}">
      <dgm:prSet phldrT="[Текст]" custT="1"/>
      <dgm:spPr/>
      <dgm:t>
        <a:bodyPr/>
        <a:lstStyle/>
        <a:p>
          <a:pPr algn="l"/>
          <a:r>
            <a:rPr lang="ru-RU" sz="1200" b="0" i="0" smtClean="0">
              <a:solidFill>
                <a:srgbClr val="000000"/>
              </a:solidFill>
              <a:latin typeface="Arial"/>
              <a:cs typeface="Arial"/>
            </a:rPr>
            <a:t>Избыточность/неэффективность </a:t>
          </a:r>
          <a:endParaRPr lang="ru-RU" sz="1200" b="0" i="0" dirty="0">
            <a:solidFill>
              <a:srgbClr val="000000"/>
            </a:solidFill>
            <a:latin typeface="Arial"/>
            <a:cs typeface="Arial"/>
          </a:endParaRPr>
        </a:p>
      </dgm:t>
    </dgm:pt>
    <dgm:pt modelId="{D5B1903F-F525-F545-B653-CEBE1FA22073}" type="parTrans" cxnId="{7294E8F9-9B14-B043-9E8F-66BE74612004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1AB32D86-E6F4-2646-9CB4-B61014F969E1}" type="sibTrans" cxnId="{7294E8F9-9B14-B043-9E8F-66BE74612004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70094218-8939-DA4F-B0A4-518B112CC3E7}">
      <dgm:prSet phldrT="[Текст]" custT="1"/>
      <dgm:spPr/>
      <dgm:t>
        <a:bodyPr/>
        <a:lstStyle/>
        <a:p>
          <a:r>
            <a:rPr lang="ru-RU" sz="1100" smtClean="0">
              <a:solidFill>
                <a:srgbClr val="000000"/>
              </a:solidFill>
              <a:latin typeface="Arial"/>
              <a:cs typeface="Arial"/>
            </a:rPr>
            <a:t>Повышение эффективности функционирования объектов инновационной инфраструктуры</a:t>
          </a:r>
          <a:endParaRPr lang="ru-RU" sz="1100" dirty="0">
            <a:solidFill>
              <a:srgbClr val="000000"/>
            </a:solidFill>
            <a:latin typeface="Arial"/>
            <a:cs typeface="Arial"/>
          </a:endParaRPr>
        </a:p>
      </dgm:t>
    </dgm:pt>
    <dgm:pt modelId="{2D819555-11A0-EE4B-AE69-54E523138800}" type="parTrans" cxnId="{549A75F8-B34E-7A4F-AAEE-3ED710FB2B2C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373F9C88-3165-3542-A105-267AF804CD28}" type="sibTrans" cxnId="{549A75F8-B34E-7A4F-AAEE-3ED710FB2B2C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476147BA-D1CB-B845-9FFB-AE4E6DF585E0}">
      <dgm:prSet phldrT="[Текст]" custT="1"/>
      <dgm:spPr/>
      <dgm:t>
        <a:bodyPr/>
        <a:lstStyle/>
        <a:p>
          <a:pPr algn="r"/>
          <a:r>
            <a:rPr lang="ru-RU" sz="1200" b="0" i="0" smtClean="0">
              <a:solidFill>
                <a:srgbClr val="000000"/>
              </a:solidFill>
              <a:latin typeface="Arial"/>
              <a:cs typeface="Arial"/>
            </a:rPr>
            <a:t>Межведомственная разобщенность</a:t>
          </a:r>
          <a:endParaRPr lang="ru-RU" sz="1200" b="0" i="0" dirty="0">
            <a:solidFill>
              <a:srgbClr val="000000"/>
            </a:solidFill>
            <a:latin typeface="Arial"/>
            <a:cs typeface="Arial"/>
          </a:endParaRPr>
        </a:p>
      </dgm:t>
    </dgm:pt>
    <dgm:pt modelId="{08F36ADC-4C59-6349-A873-B2512A3A9DE9}" type="parTrans" cxnId="{E056C7B6-C115-8F43-B955-EB3B2F1689B0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8D2FB93F-976C-C649-BBFE-39905B51F8BE}" type="sibTrans" cxnId="{E056C7B6-C115-8F43-B955-EB3B2F1689B0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76C7E0AB-93F9-2E42-8D62-94970300DCF6}">
      <dgm:prSet phldrT="[Текст]" custT="1"/>
      <dgm:spPr/>
      <dgm:t>
        <a:bodyPr/>
        <a:lstStyle/>
        <a:p>
          <a:r>
            <a:rPr lang="ru-RU" sz="1100" smtClean="0">
              <a:solidFill>
                <a:srgbClr val="000000"/>
              </a:solidFill>
              <a:latin typeface="Arial"/>
              <a:cs typeface="Arial"/>
            </a:rPr>
            <a:t>Навигатор государственных программ развития объектов инновационной инфраструктуры</a:t>
          </a:r>
          <a:endParaRPr lang="ru-RU" sz="1100" dirty="0">
            <a:solidFill>
              <a:srgbClr val="000000"/>
            </a:solidFill>
            <a:latin typeface="Arial"/>
            <a:cs typeface="Arial"/>
          </a:endParaRPr>
        </a:p>
      </dgm:t>
    </dgm:pt>
    <dgm:pt modelId="{85EFCB9B-DC32-CB41-9B13-08BF2518BD6A}" type="parTrans" cxnId="{7F7A874B-A965-D442-A8C8-7D73D017416C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924EC28C-D022-434B-B492-0F1E781525BE}" type="sibTrans" cxnId="{7F7A874B-A965-D442-A8C8-7D73D017416C}">
      <dgm:prSet/>
      <dgm:spPr/>
      <dgm:t>
        <a:bodyPr/>
        <a:lstStyle/>
        <a:p>
          <a:endParaRPr lang="ru-RU">
            <a:solidFill>
              <a:srgbClr val="000000"/>
            </a:solidFill>
            <a:latin typeface="Arial"/>
            <a:cs typeface="Arial"/>
          </a:endParaRPr>
        </a:p>
      </dgm:t>
    </dgm:pt>
    <dgm:pt modelId="{9CB6F116-BFB4-E146-AE32-132CBEFFCF40}" type="pres">
      <dgm:prSet presAssocID="{27E74A74-ABD0-FB43-A248-71B693B83CC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6C7F8B-320D-E447-B1B3-6C9B148D8B32}" type="pres">
      <dgm:prSet presAssocID="{27E74A74-ABD0-FB43-A248-71B693B83CC5}" presName="children" presStyleCnt="0"/>
      <dgm:spPr/>
    </dgm:pt>
    <dgm:pt modelId="{42864894-622F-D64C-8A35-3A0BF2E635C1}" type="pres">
      <dgm:prSet presAssocID="{27E74A74-ABD0-FB43-A248-71B693B83CC5}" presName="child1group" presStyleCnt="0"/>
      <dgm:spPr/>
    </dgm:pt>
    <dgm:pt modelId="{A4C4A72C-56F0-594A-AB8A-F98DBE992E1F}" type="pres">
      <dgm:prSet presAssocID="{27E74A74-ABD0-FB43-A248-71B693B83CC5}" presName="child1" presStyleLbl="bgAcc1" presStyleIdx="0" presStyleCnt="4" custLinFactNeighborX="-10476"/>
      <dgm:spPr/>
      <dgm:t>
        <a:bodyPr/>
        <a:lstStyle/>
        <a:p>
          <a:endParaRPr lang="ru-RU"/>
        </a:p>
      </dgm:t>
    </dgm:pt>
    <dgm:pt modelId="{2BAF201B-B3B0-6D4D-80B3-BBDC1CDB96BE}" type="pres">
      <dgm:prSet presAssocID="{27E74A74-ABD0-FB43-A248-71B693B83CC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C1ABB-F0A4-0A4A-AC2F-68A656F23305}" type="pres">
      <dgm:prSet presAssocID="{27E74A74-ABD0-FB43-A248-71B693B83CC5}" presName="child2group" presStyleCnt="0"/>
      <dgm:spPr/>
    </dgm:pt>
    <dgm:pt modelId="{98E539CC-48EC-8A41-939A-A26B772A2869}" type="pres">
      <dgm:prSet presAssocID="{27E74A74-ABD0-FB43-A248-71B693B83CC5}" presName="child2" presStyleLbl="bgAcc1" presStyleIdx="1" presStyleCnt="4" custLinFactNeighborX="26193"/>
      <dgm:spPr/>
      <dgm:t>
        <a:bodyPr/>
        <a:lstStyle/>
        <a:p>
          <a:endParaRPr lang="ru-RU"/>
        </a:p>
      </dgm:t>
    </dgm:pt>
    <dgm:pt modelId="{2D71F7A0-208A-994A-98DA-2C7F439F69B1}" type="pres">
      <dgm:prSet presAssocID="{27E74A74-ABD0-FB43-A248-71B693B83CC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E6D4C-EC90-D647-8D3D-54D27A6C55E3}" type="pres">
      <dgm:prSet presAssocID="{27E74A74-ABD0-FB43-A248-71B693B83CC5}" presName="child3group" presStyleCnt="0"/>
      <dgm:spPr/>
    </dgm:pt>
    <dgm:pt modelId="{2ABC69EE-5596-084D-8106-711F351726AC}" type="pres">
      <dgm:prSet presAssocID="{27E74A74-ABD0-FB43-A248-71B693B83CC5}" presName="child3" presStyleLbl="bgAcc1" presStyleIdx="2" presStyleCnt="4" custLinFactNeighborX="29880" custLinFactNeighborY="-1348"/>
      <dgm:spPr/>
      <dgm:t>
        <a:bodyPr/>
        <a:lstStyle/>
        <a:p>
          <a:endParaRPr lang="ru-RU"/>
        </a:p>
      </dgm:t>
    </dgm:pt>
    <dgm:pt modelId="{63CBF60A-E72D-8E4C-8D2B-AD048811838F}" type="pres">
      <dgm:prSet presAssocID="{27E74A74-ABD0-FB43-A248-71B693B83CC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F042D-A0C6-C341-96CB-CEEEA402D4F1}" type="pres">
      <dgm:prSet presAssocID="{27E74A74-ABD0-FB43-A248-71B693B83CC5}" presName="child4group" presStyleCnt="0"/>
      <dgm:spPr/>
    </dgm:pt>
    <dgm:pt modelId="{F1E7111A-D88B-9F4A-A3E0-4D7E1047DC2D}" type="pres">
      <dgm:prSet presAssocID="{27E74A74-ABD0-FB43-A248-71B693B83CC5}" presName="child4" presStyleLbl="bgAcc1" presStyleIdx="3" presStyleCnt="4" custLinFactNeighborX="-12794" custLinFactNeighborY="-1348"/>
      <dgm:spPr/>
      <dgm:t>
        <a:bodyPr/>
        <a:lstStyle/>
        <a:p>
          <a:endParaRPr lang="ru-RU"/>
        </a:p>
      </dgm:t>
    </dgm:pt>
    <dgm:pt modelId="{F885A23C-E7A6-1E4B-B128-7C27878643DC}" type="pres">
      <dgm:prSet presAssocID="{27E74A74-ABD0-FB43-A248-71B693B83CC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8F280-671B-134D-A750-54B1A0DEF2DA}" type="pres">
      <dgm:prSet presAssocID="{27E74A74-ABD0-FB43-A248-71B693B83CC5}" presName="childPlaceholder" presStyleCnt="0"/>
      <dgm:spPr/>
    </dgm:pt>
    <dgm:pt modelId="{A04C8E3F-E788-5545-AC50-77B4BF3F49A4}" type="pres">
      <dgm:prSet presAssocID="{27E74A74-ABD0-FB43-A248-71B693B83CC5}" presName="circle" presStyleCnt="0"/>
      <dgm:spPr/>
    </dgm:pt>
    <dgm:pt modelId="{CF4DEB47-7933-A443-AA22-E5B91E9087C2}" type="pres">
      <dgm:prSet presAssocID="{27E74A74-ABD0-FB43-A248-71B693B83CC5}" presName="quadrant1" presStyleLbl="node1" presStyleIdx="0" presStyleCnt="4" custScaleX="122728" custLinFactNeighborX="-10117" custLinFactNeighborY="-14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18520-120B-5646-8614-BC42808808E9}" type="pres">
      <dgm:prSet presAssocID="{27E74A74-ABD0-FB43-A248-71B693B83CC5}" presName="quadrant2" presStyleLbl="node1" presStyleIdx="1" presStyleCnt="4" custScaleX="123081" custScaleY="101297" custLinFactNeighborX="12494" custLinFactNeighborY="-9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1CA38A-79CF-884C-B88B-47362CC57130}" type="pres">
      <dgm:prSet presAssocID="{27E74A74-ABD0-FB43-A248-71B693B83CC5}" presName="quadrant3" presStyleLbl="node1" presStyleIdx="2" presStyleCnt="4" custScaleX="122729" custLinFactNeighborX="13535" custLinFactNeighborY="-3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23BDA-9CCF-F140-9065-B0744062D2B7}" type="pres">
      <dgm:prSet presAssocID="{27E74A74-ABD0-FB43-A248-71B693B83CC5}" presName="quadrant4" presStyleLbl="node1" presStyleIdx="3" presStyleCnt="4" custScaleX="121502" custScaleY="99144" custLinFactNeighborX="-104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3C3F0-6A66-C04C-9D57-45DF743574CB}" type="pres">
      <dgm:prSet presAssocID="{27E74A74-ABD0-FB43-A248-71B693B83CC5}" presName="quadrantPlaceholder" presStyleCnt="0"/>
      <dgm:spPr/>
    </dgm:pt>
    <dgm:pt modelId="{EC2F965C-181B-F948-8FE5-927FA1F5D332}" type="pres">
      <dgm:prSet presAssocID="{27E74A74-ABD0-FB43-A248-71B693B83CC5}" presName="center1" presStyleLbl="fgShp" presStyleIdx="0" presStyleCnt="2"/>
      <dgm:spPr/>
    </dgm:pt>
    <dgm:pt modelId="{06E112D5-52DB-5440-B259-CA84B1855EAA}" type="pres">
      <dgm:prSet presAssocID="{27E74A74-ABD0-FB43-A248-71B693B83CC5}" presName="center2" presStyleLbl="fgShp" presStyleIdx="1" presStyleCnt="2"/>
      <dgm:spPr/>
    </dgm:pt>
  </dgm:ptLst>
  <dgm:cxnLst>
    <dgm:cxn modelId="{7294E8F9-9B14-B043-9E8F-66BE74612004}" srcId="{27E74A74-ABD0-FB43-A248-71B693B83CC5}" destId="{9BA48C4A-B3D0-EC42-8BFA-5E0CBDD6816C}" srcOrd="2" destOrd="0" parTransId="{D5B1903F-F525-F545-B653-CEBE1FA22073}" sibTransId="{1AB32D86-E6F4-2646-9CB4-B61014F969E1}"/>
    <dgm:cxn modelId="{8CA20748-51D8-414B-8F28-F809BD8D18A8}" type="presOf" srcId="{A08D5E6F-DF3E-E64E-B06C-67435DC0AF91}" destId="{2BAF201B-B3B0-6D4D-80B3-BBDC1CDB96BE}" srcOrd="1" destOrd="0" presId="urn:microsoft.com/office/officeart/2005/8/layout/cycle4"/>
    <dgm:cxn modelId="{A2A4E91C-93BD-BB4E-8FEF-429C7C43AC28}" srcId="{0454A897-1388-7949-BDB8-577FB7CD1246}" destId="{0A1632BA-7952-CF45-9237-DFA14DE4352A}" srcOrd="0" destOrd="0" parTransId="{A30BE8B5-1FCB-6847-8C54-6655CBD4898B}" sibTransId="{A8F32800-2696-BE42-9FC3-A5E1FCB5868E}"/>
    <dgm:cxn modelId="{549A75F8-B34E-7A4F-AAEE-3ED710FB2B2C}" srcId="{9BA48C4A-B3D0-EC42-8BFA-5E0CBDD6816C}" destId="{70094218-8939-DA4F-B0A4-518B112CC3E7}" srcOrd="0" destOrd="0" parTransId="{2D819555-11A0-EE4B-AE69-54E523138800}" sibTransId="{373F9C88-3165-3542-A105-267AF804CD28}"/>
    <dgm:cxn modelId="{42CCFAC6-D2CC-EC47-852C-AFF9289E96BE}" type="presOf" srcId="{A08D5E6F-DF3E-E64E-B06C-67435DC0AF91}" destId="{A4C4A72C-56F0-594A-AB8A-F98DBE992E1F}" srcOrd="0" destOrd="0" presId="urn:microsoft.com/office/officeart/2005/8/layout/cycle4"/>
    <dgm:cxn modelId="{D6044FE6-DFD1-A241-A734-417D3B888EC4}" type="presOf" srcId="{70094218-8939-DA4F-B0A4-518B112CC3E7}" destId="{2ABC69EE-5596-084D-8106-711F351726AC}" srcOrd="0" destOrd="0" presId="urn:microsoft.com/office/officeart/2005/8/layout/cycle4"/>
    <dgm:cxn modelId="{70254977-CDC2-E741-B121-E54FA0EFCF52}" srcId="{27E74A74-ABD0-FB43-A248-71B693B83CC5}" destId="{0454A897-1388-7949-BDB8-577FB7CD1246}" srcOrd="1" destOrd="0" parTransId="{306F3D4E-84B9-784B-A5B8-23AADDF2EE91}" sibTransId="{1B9F0B82-BCBD-474D-877B-08831B091700}"/>
    <dgm:cxn modelId="{FA8FFC7B-DCDC-B94F-A8B7-7B4D006F1D88}" srcId="{0B8AB42E-E75E-7C46-9394-C4DEB5DD7837}" destId="{A08D5E6F-DF3E-E64E-B06C-67435DC0AF91}" srcOrd="0" destOrd="0" parTransId="{808EB4DA-DF86-C343-9605-05FB5064462C}" sibTransId="{DB30E41A-7251-A64C-BBAE-AE2EA3EBF3C7}"/>
    <dgm:cxn modelId="{7F7A874B-A965-D442-A8C8-7D73D017416C}" srcId="{476147BA-D1CB-B845-9FFB-AE4E6DF585E0}" destId="{76C7E0AB-93F9-2E42-8D62-94970300DCF6}" srcOrd="0" destOrd="0" parTransId="{85EFCB9B-DC32-CB41-9B13-08BF2518BD6A}" sibTransId="{924EC28C-D022-434B-B492-0F1E781525BE}"/>
    <dgm:cxn modelId="{48437190-9348-C844-A6ED-7981BE203795}" type="presOf" srcId="{476147BA-D1CB-B845-9FFB-AE4E6DF585E0}" destId="{4E923BDA-9CCF-F140-9065-B0744062D2B7}" srcOrd="0" destOrd="0" presId="urn:microsoft.com/office/officeart/2005/8/layout/cycle4"/>
    <dgm:cxn modelId="{E056C7B6-C115-8F43-B955-EB3B2F1689B0}" srcId="{27E74A74-ABD0-FB43-A248-71B693B83CC5}" destId="{476147BA-D1CB-B845-9FFB-AE4E6DF585E0}" srcOrd="3" destOrd="0" parTransId="{08F36ADC-4C59-6349-A873-B2512A3A9DE9}" sibTransId="{8D2FB93F-976C-C649-BBFE-39905B51F8BE}"/>
    <dgm:cxn modelId="{462EA728-37E7-DF4F-BF4E-06A0811A804B}" type="presOf" srcId="{70094218-8939-DA4F-B0A4-518B112CC3E7}" destId="{63CBF60A-E72D-8E4C-8D2B-AD048811838F}" srcOrd="1" destOrd="0" presId="urn:microsoft.com/office/officeart/2005/8/layout/cycle4"/>
    <dgm:cxn modelId="{90A143AE-6BE8-9644-A518-E41ED1AA1717}" type="presOf" srcId="{0A1632BA-7952-CF45-9237-DFA14DE4352A}" destId="{2D71F7A0-208A-994A-98DA-2C7F439F69B1}" srcOrd="1" destOrd="0" presId="urn:microsoft.com/office/officeart/2005/8/layout/cycle4"/>
    <dgm:cxn modelId="{D9FDB96E-DA0B-1F41-A980-D961EB145767}" type="presOf" srcId="{76C7E0AB-93F9-2E42-8D62-94970300DCF6}" destId="{F885A23C-E7A6-1E4B-B128-7C27878643DC}" srcOrd="1" destOrd="0" presId="urn:microsoft.com/office/officeart/2005/8/layout/cycle4"/>
    <dgm:cxn modelId="{8DD49E92-6460-7845-8E47-A8AACB805C4B}" type="presOf" srcId="{0B8AB42E-E75E-7C46-9394-C4DEB5DD7837}" destId="{CF4DEB47-7933-A443-AA22-E5B91E9087C2}" srcOrd="0" destOrd="0" presId="urn:microsoft.com/office/officeart/2005/8/layout/cycle4"/>
    <dgm:cxn modelId="{B1D4571C-65A6-3047-AE0D-3C16D47682E1}" type="presOf" srcId="{76C7E0AB-93F9-2E42-8D62-94970300DCF6}" destId="{F1E7111A-D88B-9F4A-A3E0-4D7E1047DC2D}" srcOrd="0" destOrd="0" presId="urn:microsoft.com/office/officeart/2005/8/layout/cycle4"/>
    <dgm:cxn modelId="{F13219E8-67A2-4948-A01B-29878FFEE46B}" type="presOf" srcId="{9BA48C4A-B3D0-EC42-8BFA-5E0CBDD6816C}" destId="{031CA38A-79CF-884C-B88B-47362CC57130}" srcOrd="0" destOrd="0" presId="urn:microsoft.com/office/officeart/2005/8/layout/cycle4"/>
    <dgm:cxn modelId="{EC5BDE6B-2058-5F4A-9F51-3F61F0B6DC14}" type="presOf" srcId="{0A1632BA-7952-CF45-9237-DFA14DE4352A}" destId="{98E539CC-48EC-8A41-939A-A26B772A2869}" srcOrd="0" destOrd="0" presId="urn:microsoft.com/office/officeart/2005/8/layout/cycle4"/>
    <dgm:cxn modelId="{C9F5C212-C087-B04B-9AE7-96DF1B3E6086}" type="presOf" srcId="{0454A897-1388-7949-BDB8-577FB7CD1246}" destId="{FDB18520-120B-5646-8614-BC42808808E9}" srcOrd="0" destOrd="0" presId="urn:microsoft.com/office/officeart/2005/8/layout/cycle4"/>
    <dgm:cxn modelId="{6F664637-F04F-9E43-899A-AE1203E300AF}" srcId="{27E74A74-ABD0-FB43-A248-71B693B83CC5}" destId="{0B8AB42E-E75E-7C46-9394-C4DEB5DD7837}" srcOrd="0" destOrd="0" parTransId="{F8C1184D-9D56-974E-9A40-5B025CE6735B}" sibTransId="{04B4A4AD-A1D2-124B-8D83-23A2A60F18E6}"/>
    <dgm:cxn modelId="{A3A82FE2-7265-F746-983A-D2DA80FCAF30}" type="presOf" srcId="{27E74A74-ABD0-FB43-A248-71B693B83CC5}" destId="{9CB6F116-BFB4-E146-AE32-132CBEFFCF40}" srcOrd="0" destOrd="0" presId="urn:microsoft.com/office/officeart/2005/8/layout/cycle4"/>
    <dgm:cxn modelId="{AA0030A9-AFFB-E945-82B2-60608C2714EB}" type="presParOf" srcId="{9CB6F116-BFB4-E146-AE32-132CBEFFCF40}" destId="{E46C7F8B-320D-E447-B1B3-6C9B148D8B32}" srcOrd="0" destOrd="0" presId="urn:microsoft.com/office/officeart/2005/8/layout/cycle4"/>
    <dgm:cxn modelId="{5F95A1B1-8882-BF4D-A2C9-88D0F691B73C}" type="presParOf" srcId="{E46C7F8B-320D-E447-B1B3-6C9B148D8B32}" destId="{42864894-622F-D64C-8A35-3A0BF2E635C1}" srcOrd="0" destOrd="0" presId="urn:microsoft.com/office/officeart/2005/8/layout/cycle4"/>
    <dgm:cxn modelId="{ED1C5722-5270-DA4B-B61E-F57331CBF599}" type="presParOf" srcId="{42864894-622F-D64C-8A35-3A0BF2E635C1}" destId="{A4C4A72C-56F0-594A-AB8A-F98DBE992E1F}" srcOrd="0" destOrd="0" presId="urn:microsoft.com/office/officeart/2005/8/layout/cycle4"/>
    <dgm:cxn modelId="{063C1368-22F0-9844-A5E1-8F0AA9771AEB}" type="presParOf" srcId="{42864894-622F-D64C-8A35-3A0BF2E635C1}" destId="{2BAF201B-B3B0-6D4D-80B3-BBDC1CDB96BE}" srcOrd="1" destOrd="0" presId="urn:microsoft.com/office/officeart/2005/8/layout/cycle4"/>
    <dgm:cxn modelId="{447681F8-1CEB-8C48-AB7A-F7CEAB32733A}" type="presParOf" srcId="{E46C7F8B-320D-E447-B1B3-6C9B148D8B32}" destId="{E40C1ABB-F0A4-0A4A-AC2F-68A656F23305}" srcOrd="1" destOrd="0" presId="urn:microsoft.com/office/officeart/2005/8/layout/cycle4"/>
    <dgm:cxn modelId="{0B5CC6DB-8D58-1D45-93EF-699CC85CDC2C}" type="presParOf" srcId="{E40C1ABB-F0A4-0A4A-AC2F-68A656F23305}" destId="{98E539CC-48EC-8A41-939A-A26B772A2869}" srcOrd="0" destOrd="0" presId="urn:microsoft.com/office/officeart/2005/8/layout/cycle4"/>
    <dgm:cxn modelId="{227A4E42-2C8E-4B45-9790-1FF77D8D833E}" type="presParOf" srcId="{E40C1ABB-F0A4-0A4A-AC2F-68A656F23305}" destId="{2D71F7A0-208A-994A-98DA-2C7F439F69B1}" srcOrd="1" destOrd="0" presId="urn:microsoft.com/office/officeart/2005/8/layout/cycle4"/>
    <dgm:cxn modelId="{664C1536-934E-2B41-BC52-FD5A0232F68E}" type="presParOf" srcId="{E46C7F8B-320D-E447-B1B3-6C9B148D8B32}" destId="{08DE6D4C-EC90-D647-8D3D-54D27A6C55E3}" srcOrd="2" destOrd="0" presId="urn:microsoft.com/office/officeart/2005/8/layout/cycle4"/>
    <dgm:cxn modelId="{EC8C79AD-45D2-0D4B-99B8-1C1973A1DBBD}" type="presParOf" srcId="{08DE6D4C-EC90-D647-8D3D-54D27A6C55E3}" destId="{2ABC69EE-5596-084D-8106-711F351726AC}" srcOrd="0" destOrd="0" presId="urn:microsoft.com/office/officeart/2005/8/layout/cycle4"/>
    <dgm:cxn modelId="{D2C36FE8-1924-D04B-B84C-FA31BBB0F89C}" type="presParOf" srcId="{08DE6D4C-EC90-D647-8D3D-54D27A6C55E3}" destId="{63CBF60A-E72D-8E4C-8D2B-AD048811838F}" srcOrd="1" destOrd="0" presId="urn:microsoft.com/office/officeart/2005/8/layout/cycle4"/>
    <dgm:cxn modelId="{D0091B1F-C5B7-B24E-A58E-7806C17C670C}" type="presParOf" srcId="{E46C7F8B-320D-E447-B1B3-6C9B148D8B32}" destId="{206F042D-A0C6-C341-96CB-CEEEA402D4F1}" srcOrd="3" destOrd="0" presId="urn:microsoft.com/office/officeart/2005/8/layout/cycle4"/>
    <dgm:cxn modelId="{6438562C-54E9-E54A-B053-9986E80ABEE7}" type="presParOf" srcId="{206F042D-A0C6-C341-96CB-CEEEA402D4F1}" destId="{F1E7111A-D88B-9F4A-A3E0-4D7E1047DC2D}" srcOrd="0" destOrd="0" presId="urn:microsoft.com/office/officeart/2005/8/layout/cycle4"/>
    <dgm:cxn modelId="{B5FA24BD-30AE-BB4B-B01F-60178D5A523A}" type="presParOf" srcId="{206F042D-A0C6-C341-96CB-CEEEA402D4F1}" destId="{F885A23C-E7A6-1E4B-B128-7C27878643DC}" srcOrd="1" destOrd="0" presId="urn:microsoft.com/office/officeart/2005/8/layout/cycle4"/>
    <dgm:cxn modelId="{8A308E61-1DA7-1A4F-9265-627A6FAC70EC}" type="presParOf" srcId="{E46C7F8B-320D-E447-B1B3-6C9B148D8B32}" destId="{4C58F280-671B-134D-A750-54B1A0DEF2DA}" srcOrd="4" destOrd="0" presId="urn:microsoft.com/office/officeart/2005/8/layout/cycle4"/>
    <dgm:cxn modelId="{64E2CF5C-40F9-7D4E-81EC-B8C16DF7BE76}" type="presParOf" srcId="{9CB6F116-BFB4-E146-AE32-132CBEFFCF40}" destId="{A04C8E3F-E788-5545-AC50-77B4BF3F49A4}" srcOrd="1" destOrd="0" presId="urn:microsoft.com/office/officeart/2005/8/layout/cycle4"/>
    <dgm:cxn modelId="{7E743A7C-5504-F340-9A71-CCFEF43BD905}" type="presParOf" srcId="{A04C8E3F-E788-5545-AC50-77B4BF3F49A4}" destId="{CF4DEB47-7933-A443-AA22-E5B91E9087C2}" srcOrd="0" destOrd="0" presId="urn:microsoft.com/office/officeart/2005/8/layout/cycle4"/>
    <dgm:cxn modelId="{4E3AE523-639D-2D43-9015-1A7FA046FD1F}" type="presParOf" srcId="{A04C8E3F-E788-5545-AC50-77B4BF3F49A4}" destId="{FDB18520-120B-5646-8614-BC42808808E9}" srcOrd="1" destOrd="0" presId="urn:microsoft.com/office/officeart/2005/8/layout/cycle4"/>
    <dgm:cxn modelId="{6CA6A85D-AD23-684F-9941-2DE98AFA0282}" type="presParOf" srcId="{A04C8E3F-E788-5545-AC50-77B4BF3F49A4}" destId="{031CA38A-79CF-884C-B88B-47362CC57130}" srcOrd="2" destOrd="0" presId="urn:microsoft.com/office/officeart/2005/8/layout/cycle4"/>
    <dgm:cxn modelId="{7DF87188-BB4D-FD46-8A94-3EA692714386}" type="presParOf" srcId="{A04C8E3F-E788-5545-AC50-77B4BF3F49A4}" destId="{4E923BDA-9CCF-F140-9065-B0744062D2B7}" srcOrd="3" destOrd="0" presId="urn:microsoft.com/office/officeart/2005/8/layout/cycle4"/>
    <dgm:cxn modelId="{70228FCE-387E-0548-891B-71021E31DEF6}" type="presParOf" srcId="{A04C8E3F-E788-5545-AC50-77B4BF3F49A4}" destId="{01A3C3F0-6A66-C04C-9D57-45DF743574CB}" srcOrd="4" destOrd="0" presId="urn:microsoft.com/office/officeart/2005/8/layout/cycle4"/>
    <dgm:cxn modelId="{04C35C41-BAF3-8140-BF6F-C52A20DA0A36}" type="presParOf" srcId="{9CB6F116-BFB4-E146-AE32-132CBEFFCF40}" destId="{EC2F965C-181B-F948-8FE5-927FA1F5D332}" srcOrd="2" destOrd="0" presId="urn:microsoft.com/office/officeart/2005/8/layout/cycle4"/>
    <dgm:cxn modelId="{0F0578EB-696D-2E41-997D-A2B7A05F8A19}" type="presParOf" srcId="{9CB6F116-BFB4-E146-AE32-132CBEFFCF40}" destId="{06E112D5-52DB-5440-B259-CA84B1855EA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BEB2F-20C7-1B4D-8EF9-94D562EDDD27}">
      <dsp:nvSpPr>
        <dsp:cNvPr id="0" name=""/>
        <dsp:cNvSpPr/>
      </dsp:nvSpPr>
      <dsp:spPr>
        <a:xfrm>
          <a:off x="2421095" y="1068367"/>
          <a:ext cx="3239991" cy="3239962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/>
              <a:cs typeface="Arial"/>
            </a:rPr>
            <a:t>Объекты инновационной инфраструктуры</a:t>
          </a:r>
          <a:endParaRPr lang="ru-RU" sz="2200" kern="1200" dirty="0">
            <a:latin typeface="Arial"/>
            <a:cs typeface="Arial"/>
          </a:endParaRPr>
        </a:p>
      </dsp:txBody>
      <dsp:txXfrm>
        <a:off x="2895581" y="1542848"/>
        <a:ext cx="2291019" cy="2291000"/>
      </dsp:txXfrm>
    </dsp:sp>
    <dsp:sp modelId="{7E575D08-3406-7D4C-8EE8-401E785C50A9}">
      <dsp:nvSpPr>
        <dsp:cNvPr id="0" name=""/>
        <dsp:cNvSpPr/>
      </dsp:nvSpPr>
      <dsp:spPr>
        <a:xfrm>
          <a:off x="3177111" y="-35322"/>
          <a:ext cx="1727960" cy="1691938"/>
        </a:xfrm>
        <a:prstGeom prst="ellipse">
          <a:avLst/>
        </a:prstGeom>
        <a:solidFill>
          <a:schemeClr val="accent1">
            <a:shade val="80000"/>
            <a:alpha val="50000"/>
            <a:hueOff val="61249"/>
            <a:satOff val="-878"/>
            <a:lumOff val="512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/>
              <a:cs typeface="Arial"/>
            </a:rPr>
            <a:t>Производственно-технологическая</a:t>
          </a:r>
          <a:endParaRPr lang="ru-RU" sz="1100" kern="1200" dirty="0">
            <a:latin typeface="Arial"/>
            <a:cs typeface="Arial"/>
          </a:endParaRPr>
        </a:p>
      </dsp:txBody>
      <dsp:txXfrm>
        <a:off x="3430165" y="212457"/>
        <a:ext cx="1221852" cy="1196380"/>
      </dsp:txXfrm>
    </dsp:sp>
    <dsp:sp modelId="{2F279CA3-E236-5A4A-9032-B0651F60BF05}">
      <dsp:nvSpPr>
        <dsp:cNvPr id="0" name=""/>
        <dsp:cNvSpPr/>
      </dsp:nvSpPr>
      <dsp:spPr>
        <a:xfrm>
          <a:off x="4962911" y="1262137"/>
          <a:ext cx="1727960" cy="1691938"/>
        </a:xfrm>
        <a:prstGeom prst="ellipse">
          <a:avLst/>
        </a:prstGeom>
        <a:solidFill>
          <a:schemeClr val="accent1">
            <a:shade val="80000"/>
            <a:alpha val="50000"/>
            <a:hueOff val="122498"/>
            <a:satOff val="-1757"/>
            <a:lumOff val="1024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/>
              <a:cs typeface="Arial"/>
            </a:rPr>
            <a:t>Информационная</a:t>
          </a:r>
          <a:endParaRPr lang="ru-RU" sz="1100" kern="1200" dirty="0">
            <a:latin typeface="Arial"/>
            <a:cs typeface="Arial"/>
          </a:endParaRPr>
        </a:p>
      </dsp:txBody>
      <dsp:txXfrm>
        <a:off x="5215965" y="1509916"/>
        <a:ext cx="1221852" cy="1196380"/>
      </dsp:txXfrm>
    </dsp:sp>
    <dsp:sp modelId="{B201D286-6554-E941-9F1D-588946D834AF}">
      <dsp:nvSpPr>
        <dsp:cNvPr id="0" name=""/>
        <dsp:cNvSpPr/>
      </dsp:nvSpPr>
      <dsp:spPr>
        <a:xfrm>
          <a:off x="4280796" y="3361471"/>
          <a:ext cx="1727960" cy="1691938"/>
        </a:xfrm>
        <a:prstGeom prst="ellipse">
          <a:avLst/>
        </a:prstGeom>
        <a:solidFill>
          <a:schemeClr val="accent1">
            <a:shade val="80000"/>
            <a:alpha val="50000"/>
            <a:hueOff val="183747"/>
            <a:satOff val="-2635"/>
            <a:lumOff val="1536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/>
              <a:cs typeface="Arial"/>
            </a:rPr>
            <a:t>Финансовая</a:t>
          </a:r>
          <a:endParaRPr lang="ru-RU" sz="1100" kern="1200" dirty="0">
            <a:latin typeface="Arial"/>
            <a:cs typeface="Arial"/>
          </a:endParaRPr>
        </a:p>
      </dsp:txBody>
      <dsp:txXfrm>
        <a:off x="4533850" y="3609250"/>
        <a:ext cx="1221852" cy="1196380"/>
      </dsp:txXfrm>
    </dsp:sp>
    <dsp:sp modelId="{C7AE58B3-D069-564C-8D9F-584C013AB10F}">
      <dsp:nvSpPr>
        <dsp:cNvPr id="0" name=""/>
        <dsp:cNvSpPr/>
      </dsp:nvSpPr>
      <dsp:spPr>
        <a:xfrm>
          <a:off x="2073425" y="3361471"/>
          <a:ext cx="1727960" cy="1691938"/>
        </a:xfrm>
        <a:prstGeom prst="ellipse">
          <a:avLst/>
        </a:prstGeom>
        <a:solidFill>
          <a:schemeClr val="accent1">
            <a:shade val="80000"/>
            <a:alpha val="50000"/>
            <a:hueOff val="244997"/>
            <a:satOff val="-3514"/>
            <a:lumOff val="2049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/>
              <a:cs typeface="Arial"/>
            </a:rPr>
            <a:t>Кадровая </a:t>
          </a:r>
          <a:endParaRPr lang="ru-RU" sz="1100" kern="1200" dirty="0">
            <a:latin typeface="Arial"/>
            <a:cs typeface="Arial"/>
          </a:endParaRPr>
        </a:p>
      </dsp:txBody>
      <dsp:txXfrm>
        <a:off x="2326479" y="3609250"/>
        <a:ext cx="1221852" cy="1196380"/>
      </dsp:txXfrm>
    </dsp:sp>
    <dsp:sp modelId="{B6133275-879F-BA46-96B0-F684495C8F9A}">
      <dsp:nvSpPr>
        <dsp:cNvPr id="0" name=""/>
        <dsp:cNvSpPr/>
      </dsp:nvSpPr>
      <dsp:spPr>
        <a:xfrm>
          <a:off x="1275854" y="1130145"/>
          <a:ext cx="1727960" cy="1691938"/>
        </a:xfrm>
        <a:prstGeom prst="ellipse">
          <a:avLst/>
        </a:prstGeom>
        <a:solidFill>
          <a:schemeClr val="accent1">
            <a:shade val="80000"/>
            <a:alpha val="50000"/>
            <a:hueOff val="306246"/>
            <a:satOff val="-4392"/>
            <a:lumOff val="2561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/>
              <a:cs typeface="Arial"/>
            </a:rPr>
            <a:t>Экспертно-консалтинговая</a:t>
          </a:r>
          <a:endParaRPr lang="ru-RU" sz="1100" kern="1200" dirty="0">
            <a:latin typeface="Arial"/>
            <a:cs typeface="Arial"/>
          </a:endParaRPr>
        </a:p>
      </dsp:txBody>
      <dsp:txXfrm>
        <a:off x="1528908" y="1377924"/>
        <a:ext cx="1221852" cy="119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DBE5F-CAAA-1F46-BF38-829C7064E2E0}">
      <dsp:nvSpPr>
        <dsp:cNvPr id="0" name=""/>
        <dsp:cNvSpPr/>
      </dsp:nvSpPr>
      <dsp:spPr>
        <a:xfrm>
          <a:off x="631652" y="0"/>
          <a:ext cx="7158728" cy="394861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D893A7-752D-484C-B824-F24179367664}">
      <dsp:nvSpPr>
        <dsp:cNvPr id="0" name=""/>
        <dsp:cNvSpPr/>
      </dsp:nvSpPr>
      <dsp:spPr>
        <a:xfrm>
          <a:off x="0" y="1184583"/>
          <a:ext cx="2526609" cy="15794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/>
              <a:cs typeface="Arial"/>
            </a:rPr>
            <a:t>Отсутствие единых стандартов организационного проектирования</a:t>
          </a:r>
          <a:endParaRPr lang="ru-RU" sz="1600" kern="1200" dirty="0">
            <a:latin typeface="Arial"/>
            <a:cs typeface="Arial"/>
          </a:endParaRPr>
        </a:p>
      </dsp:txBody>
      <dsp:txXfrm>
        <a:off x="77102" y="1261685"/>
        <a:ext cx="2372405" cy="1425241"/>
      </dsp:txXfrm>
    </dsp:sp>
    <dsp:sp modelId="{B0E34FB1-5B5B-7141-8B3C-4189CF488553}">
      <dsp:nvSpPr>
        <dsp:cNvPr id="0" name=""/>
        <dsp:cNvSpPr/>
      </dsp:nvSpPr>
      <dsp:spPr>
        <a:xfrm>
          <a:off x="2947711" y="1184583"/>
          <a:ext cx="2526609" cy="15794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/>
              <a:cs typeface="Arial"/>
            </a:rPr>
            <a:t>Неоправданное разнообразие форм объектов инновационной инфраструктуры</a:t>
          </a:r>
          <a:endParaRPr lang="ru-RU" sz="1600" kern="1200" dirty="0">
            <a:latin typeface="Arial"/>
            <a:cs typeface="Arial"/>
          </a:endParaRPr>
        </a:p>
      </dsp:txBody>
      <dsp:txXfrm>
        <a:off x="3024813" y="1261685"/>
        <a:ext cx="2372405" cy="1425241"/>
      </dsp:txXfrm>
    </dsp:sp>
    <dsp:sp modelId="{15AA31EF-D194-F243-A80B-4A498FF29395}">
      <dsp:nvSpPr>
        <dsp:cNvPr id="0" name=""/>
        <dsp:cNvSpPr/>
      </dsp:nvSpPr>
      <dsp:spPr>
        <a:xfrm>
          <a:off x="5895423" y="1184583"/>
          <a:ext cx="2526609" cy="15794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/>
              <a:cs typeface="Arial"/>
            </a:rPr>
            <a:t>Дублирование зон компетенций и функций</a:t>
          </a:r>
          <a:endParaRPr lang="ru-RU" sz="1600" kern="1200" dirty="0">
            <a:latin typeface="Arial"/>
            <a:cs typeface="Arial"/>
          </a:endParaRPr>
        </a:p>
      </dsp:txBody>
      <dsp:txXfrm>
        <a:off x="5972525" y="1261685"/>
        <a:ext cx="2372405" cy="14252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1B119-269F-7946-8DA2-8047A990F807}">
      <dsp:nvSpPr>
        <dsp:cNvPr id="0" name=""/>
        <dsp:cNvSpPr/>
      </dsp:nvSpPr>
      <dsp:spPr>
        <a:xfrm>
          <a:off x="1595577" y="2900945"/>
          <a:ext cx="1879585" cy="161340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/>
              <a:cs typeface="Arial"/>
            </a:rPr>
            <a:t>Статистика объектов инновационной инфраструктуры</a:t>
          </a:r>
          <a:endParaRPr lang="ru-RU" sz="1300" kern="1200" dirty="0">
            <a:latin typeface="Arial"/>
            <a:cs typeface="Arial"/>
          </a:endParaRPr>
        </a:p>
      </dsp:txBody>
      <dsp:txXfrm>
        <a:off x="1886660" y="3150806"/>
        <a:ext cx="1297419" cy="1113685"/>
      </dsp:txXfrm>
    </dsp:sp>
    <dsp:sp modelId="{89DCC64C-7BDD-894A-9B88-0CFFF41A5D00}">
      <dsp:nvSpPr>
        <dsp:cNvPr id="0" name=""/>
        <dsp:cNvSpPr/>
      </dsp:nvSpPr>
      <dsp:spPr>
        <a:xfrm>
          <a:off x="1654366" y="3613895"/>
          <a:ext cx="219422" cy="1892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468162-3085-084E-9579-502B61A1E717}">
      <dsp:nvSpPr>
        <dsp:cNvPr id="0" name=""/>
        <dsp:cNvSpPr/>
      </dsp:nvSpPr>
      <dsp:spPr>
        <a:xfrm>
          <a:off x="0" y="2023926"/>
          <a:ext cx="1879585" cy="161340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795D9-BD52-F145-ACEA-E2B1E82AE38A}">
      <dsp:nvSpPr>
        <dsp:cNvPr id="0" name=""/>
        <dsp:cNvSpPr/>
      </dsp:nvSpPr>
      <dsp:spPr>
        <a:xfrm>
          <a:off x="1272653" y="3413604"/>
          <a:ext cx="219422" cy="1892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01C766-C77A-4C4D-BB6D-AFBE66747921}">
      <dsp:nvSpPr>
        <dsp:cNvPr id="0" name=""/>
        <dsp:cNvSpPr/>
      </dsp:nvSpPr>
      <dsp:spPr>
        <a:xfrm>
          <a:off x="3189499" y="2011568"/>
          <a:ext cx="1879585" cy="161340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/>
              <a:cs typeface="Arial"/>
            </a:rPr>
            <a:t>Добровольная аккредитация в российских ассоциациях</a:t>
          </a:r>
          <a:endParaRPr lang="ru-RU" sz="1300" kern="1200" dirty="0">
            <a:latin typeface="Arial"/>
            <a:cs typeface="Arial"/>
          </a:endParaRPr>
        </a:p>
      </dsp:txBody>
      <dsp:txXfrm>
        <a:off x="3480582" y="2261429"/>
        <a:ext cx="1297419" cy="1113685"/>
      </dsp:txXfrm>
    </dsp:sp>
    <dsp:sp modelId="{27E9B59A-2B21-F04A-8C0D-B438D94474E4}">
      <dsp:nvSpPr>
        <dsp:cNvPr id="0" name=""/>
        <dsp:cNvSpPr/>
      </dsp:nvSpPr>
      <dsp:spPr>
        <a:xfrm>
          <a:off x="4477056" y="3399541"/>
          <a:ext cx="219422" cy="1892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DE280-BEE9-7143-B615-5D7CED8FE5DE}">
      <dsp:nvSpPr>
        <dsp:cNvPr id="0" name=""/>
        <dsp:cNvSpPr/>
      </dsp:nvSpPr>
      <dsp:spPr>
        <a:xfrm>
          <a:off x="4791700" y="2898388"/>
          <a:ext cx="1879585" cy="161340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97B004-9F86-9E4A-8AE7-DBF225E1F4A8}">
      <dsp:nvSpPr>
        <dsp:cNvPr id="0" name=""/>
        <dsp:cNvSpPr/>
      </dsp:nvSpPr>
      <dsp:spPr>
        <a:xfrm>
          <a:off x="4834757" y="3621140"/>
          <a:ext cx="219422" cy="1892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49B1D-1A8A-E74A-ABCB-562FF7F86943}">
      <dsp:nvSpPr>
        <dsp:cNvPr id="0" name=""/>
        <dsp:cNvSpPr/>
      </dsp:nvSpPr>
      <dsp:spPr>
        <a:xfrm>
          <a:off x="1595577" y="1142220"/>
          <a:ext cx="1879585" cy="161340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/>
              <a:cs typeface="Arial"/>
            </a:rPr>
            <a:t>Добровольная стандартизация в международных институтах</a:t>
          </a:r>
          <a:endParaRPr lang="ru-RU" sz="1300" kern="1200" dirty="0">
            <a:latin typeface="Arial"/>
            <a:cs typeface="Arial"/>
          </a:endParaRPr>
        </a:p>
      </dsp:txBody>
      <dsp:txXfrm>
        <a:off x="1886660" y="1392081"/>
        <a:ext cx="1297419" cy="1113685"/>
      </dsp:txXfrm>
    </dsp:sp>
    <dsp:sp modelId="{BF7F4EAE-8880-8945-8FA0-A1CA03A501C1}">
      <dsp:nvSpPr>
        <dsp:cNvPr id="0" name=""/>
        <dsp:cNvSpPr/>
      </dsp:nvSpPr>
      <dsp:spPr>
        <a:xfrm>
          <a:off x="2874854" y="1175460"/>
          <a:ext cx="219422" cy="1892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38976-A92B-1E45-BC6D-29F29B234BCF}">
      <dsp:nvSpPr>
        <dsp:cNvPr id="0" name=""/>
        <dsp:cNvSpPr/>
      </dsp:nvSpPr>
      <dsp:spPr>
        <a:xfrm>
          <a:off x="3189499" y="252843"/>
          <a:ext cx="1879585" cy="161340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441B2-C697-BE48-802D-2391322B0CB2}">
      <dsp:nvSpPr>
        <dsp:cNvPr id="0" name=""/>
        <dsp:cNvSpPr/>
      </dsp:nvSpPr>
      <dsp:spPr>
        <a:xfrm>
          <a:off x="3232555" y="967924"/>
          <a:ext cx="219422" cy="1892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6317E4-5622-1540-AD7D-9BDB9B980E2B}">
      <dsp:nvSpPr>
        <dsp:cNvPr id="0" name=""/>
        <dsp:cNvSpPr/>
      </dsp:nvSpPr>
      <dsp:spPr>
        <a:xfrm>
          <a:off x="4791700" y="1139663"/>
          <a:ext cx="1879585" cy="161340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6510" rIns="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/>
              <a:cs typeface="Arial"/>
            </a:rPr>
            <a:t>Определение </a:t>
          </a:r>
          <a:r>
            <a:rPr lang="en-US" sz="1300" kern="1200" dirty="0" smtClean="0">
              <a:latin typeface="Arial"/>
              <a:cs typeface="Arial"/>
            </a:rPr>
            <a:t>KPI </a:t>
          </a:r>
          <a:r>
            <a:rPr lang="ru-RU" sz="1300" kern="1200" dirty="0" smtClean="0">
              <a:latin typeface="Arial"/>
              <a:cs typeface="Arial"/>
            </a:rPr>
            <a:t>при ГЧП </a:t>
          </a:r>
          <a:endParaRPr lang="ru-RU" sz="1300" kern="1200" dirty="0">
            <a:latin typeface="Arial"/>
            <a:cs typeface="Arial"/>
          </a:endParaRPr>
        </a:p>
      </dsp:txBody>
      <dsp:txXfrm>
        <a:off x="5082783" y="1389524"/>
        <a:ext cx="1297419" cy="1113685"/>
      </dsp:txXfrm>
    </dsp:sp>
    <dsp:sp modelId="{3EE4D1AC-2B19-F644-AA06-30EDAC081B40}">
      <dsp:nvSpPr>
        <dsp:cNvPr id="0" name=""/>
        <dsp:cNvSpPr/>
      </dsp:nvSpPr>
      <dsp:spPr>
        <a:xfrm>
          <a:off x="6407978" y="1851761"/>
          <a:ext cx="219422" cy="1892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33091-409A-5B4E-9146-00495D7049C8}">
      <dsp:nvSpPr>
        <dsp:cNvPr id="0" name=""/>
        <dsp:cNvSpPr/>
      </dsp:nvSpPr>
      <dsp:spPr>
        <a:xfrm>
          <a:off x="6400526" y="2026483"/>
          <a:ext cx="1879585" cy="161340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8D6D2A-F709-3643-A3B3-973C79063080}">
      <dsp:nvSpPr>
        <dsp:cNvPr id="0" name=""/>
        <dsp:cNvSpPr/>
      </dsp:nvSpPr>
      <dsp:spPr>
        <a:xfrm>
          <a:off x="6779755" y="2055035"/>
          <a:ext cx="219422" cy="1892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BD0F3-D8C5-7B49-9865-1BA0D93C0F45}">
      <dsp:nvSpPr>
        <dsp:cNvPr id="0" name=""/>
        <dsp:cNvSpPr/>
      </dsp:nvSpPr>
      <dsp:spPr>
        <a:xfrm>
          <a:off x="1443843" y="297038"/>
          <a:ext cx="3885625" cy="38860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/>
              <a:cs typeface="Arial"/>
            </a:rPr>
            <a:t>Министерство экономического развития РФ</a:t>
          </a:r>
          <a:endParaRPr lang="ru-RU" sz="1600" b="0" kern="1200" dirty="0">
            <a:latin typeface="Arial"/>
            <a:cs typeface="Arial"/>
          </a:endParaRPr>
        </a:p>
      </dsp:txBody>
      <dsp:txXfrm>
        <a:off x="2012880" y="866139"/>
        <a:ext cx="2747551" cy="2747860"/>
      </dsp:txXfrm>
    </dsp:sp>
    <dsp:sp modelId="{7C7EF308-2BA9-BB42-822A-EB6FA99A1910}">
      <dsp:nvSpPr>
        <dsp:cNvPr id="0" name=""/>
        <dsp:cNvSpPr/>
      </dsp:nvSpPr>
      <dsp:spPr>
        <a:xfrm>
          <a:off x="4098869" y="0"/>
          <a:ext cx="432001" cy="43218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5D6FF8-8C51-F248-B311-E6C244607D72}">
      <dsp:nvSpPr>
        <dsp:cNvPr id="0" name=""/>
        <dsp:cNvSpPr/>
      </dsp:nvSpPr>
      <dsp:spPr>
        <a:xfrm>
          <a:off x="2556675" y="3924564"/>
          <a:ext cx="313241" cy="31324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3E5BC3-A83C-8A4E-9EE0-2EBE5C358F14}">
      <dsp:nvSpPr>
        <dsp:cNvPr id="0" name=""/>
        <dsp:cNvSpPr/>
      </dsp:nvSpPr>
      <dsp:spPr>
        <a:xfrm>
          <a:off x="5461101" y="2310160"/>
          <a:ext cx="313241" cy="31324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7E5007-118E-4D41-BCFB-C733A15BBBC3}">
      <dsp:nvSpPr>
        <dsp:cNvPr id="0" name=""/>
        <dsp:cNvSpPr/>
      </dsp:nvSpPr>
      <dsp:spPr>
        <a:xfrm>
          <a:off x="4241237" y="4257785"/>
          <a:ext cx="432001" cy="43218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732D3C-FEAB-874F-BB6E-12706A4E5E91}">
      <dsp:nvSpPr>
        <dsp:cNvPr id="0" name=""/>
        <dsp:cNvSpPr/>
      </dsp:nvSpPr>
      <dsp:spPr>
        <a:xfrm>
          <a:off x="2644350" y="764415"/>
          <a:ext cx="313241" cy="31324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7E37A3-733D-7E45-BF37-2191430E6274}">
      <dsp:nvSpPr>
        <dsp:cNvPr id="0" name=""/>
        <dsp:cNvSpPr/>
      </dsp:nvSpPr>
      <dsp:spPr>
        <a:xfrm>
          <a:off x="1658398" y="2556271"/>
          <a:ext cx="313241" cy="31324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614C3A-2A46-8C40-A76C-0AE0F5E7D4DB}">
      <dsp:nvSpPr>
        <dsp:cNvPr id="0" name=""/>
        <dsp:cNvSpPr/>
      </dsp:nvSpPr>
      <dsp:spPr>
        <a:xfrm>
          <a:off x="101012" y="855592"/>
          <a:ext cx="1835992" cy="183601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Arial"/>
              <a:cs typeface="Arial"/>
            </a:rPr>
            <a:t>Министерство образования и науки РФ</a:t>
          </a:r>
          <a:endParaRPr lang="ru-RU" sz="1400" b="0" kern="1200" dirty="0">
            <a:latin typeface="Arial"/>
            <a:cs typeface="Arial"/>
          </a:endParaRPr>
        </a:p>
      </dsp:txBody>
      <dsp:txXfrm>
        <a:off x="369887" y="1124470"/>
        <a:ext cx="1298242" cy="1298257"/>
      </dsp:txXfrm>
    </dsp:sp>
    <dsp:sp modelId="{51EF5F56-525D-B64E-A4C2-A5F55575FD4E}">
      <dsp:nvSpPr>
        <dsp:cNvPr id="0" name=""/>
        <dsp:cNvSpPr/>
      </dsp:nvSpPr>
      <dsp:spPr>
        <a:xfrm>
          <a:off x="3142507" y="778034"/>
          <a:ext cx="432001" cy="43218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33EAA1-60BB-6846-93C5-8819AD749D2C}">
      <dsp:nvSpPr>
        <dsp:cNvPr id="0" name=""/>
        <dsp:cNvSpPr/>
      </dsp:nvSpPr>
      <dsp:spPr>
        <a:xfrm>
          <a:off x="204199" y="2848085"/>
          <a:ext cx="781110" cy="78129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4A1395-6382-0945-9A85-39100E8CEA7D}">
      <dsp:nvSpPr>
        <dsp:cNvPr id="0" name=""/>
        <dsp:cNvSpPr/>
      </dsp:nvSpPr>
      <dsp:spPr>
        <a:xfrm>
          <a:off x="4956134" y="-89417"/>
          <a:ext cx="2412018" cy="241192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Министерство промышленности и торговли </a:t>
          </a:r>
          <a:r>
            <a:rPr lang="ru-RU" sz="1600" b="0" kern="1200" dirty="0" smtClean="0">
              <a:latin typeface="Arial"/>
              <a:cs typeface="Arial"/>
            </a:rPr>
            <a:t>РФ</a:t>
          </a:r>
          <a:endParaRPr lang="ru-RU" sz="1600" b="0" kern="1200" dirty="0">
            <a:latin typeface="Arial"/>
            <a:cs typeface="Arial"/>
          </a:endParaRPr>
        </a:p>
      </dsp:txBody>
      <dsp:txXfrm>
        <a:off x="5309366" y="263801"/>
        <a:ext cx="1705554" cy="1705487"/>
      </dsp:txXfrm>
    </dsp:sp>
    <dsp:sp modelId="{C84E4D2E-5809-8748-BA91-E2BD8BDBBC34}">
      <dsp:nvSpPr>
        <dsp:cNvPr id="0" name=""/>
        <dsp:cNvSpPr/>
      </dsp:nvSpPr>
      <dsp:spPr>
        <a:xfrm>
          <a:off x="4941452" y="1375925"/>
          <a:ext cx="432001" cy="43218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9C035E-7FD1-ED40-9E28-8DA17336AD8B}">
      <dsp:nvSpPr>
        <dsp:cNvPr id="0" name=""/>
        <dsp:cNvSpPr/>
      </dsp:nvSpPr>
      <dsp:spPr>
        <a:xfrm>
          <a:off x="-1062" y="4000833"/>
          <a:ext cx="313241" cy="31324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1B9FCD-C9E2-464F-BC61-250CCB6BB685}">
      <dsp:nvSpPr>
        <dsp:cNvPr id="0" name=""/>
        <dsp:cNvSpPr/>
      </dsp:nvSpPr>
      <dsp:spPr>
        <a:xfrm>
          <a:off x="3120190" y="3555025"/>
          <a:ext cx="313241" cy="31324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B21E4E-CA45-CF4C-89E9-FEB54A5B4F56}">
      <dsp:nvSpPr>
        <dsp:cNvPr id="0" name=""/>
        <dsp:cNvSpPr/>
      </dsp:nvSpPr>
      <dsp:spPr>
        <a:xfrm>
          <a:off x="5109453" y="3015698"/>
          <a:ext cx="1584005" cy="157939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latin typeface="Arial"/>
              <a:cs typeface="Arial"/>
            </a:rPr>
            <a:t>Министерство связи и массовых коммуникаций  РФ</a:t>
          </a:r>
          <a:endParaRPr lang="ru-RU" sz="1200" b="0" kern="1200" dirty="0">
            <a:latin typeface="Arial"/>
            <a:cs typeface="Arial"/>
          </a:endParaRPr>
        </a:p>
      </dsp:txBody>
      <dsp:txXfrm>
        <a:off x="5341425" y="3246995"/>
        <a:ext cx="1120061" cy="1116799"/>
      </dsp:txXfrm>
    </dsp:sp>
    <dsp:sp modelId="{F9D6E054-B13C-E24C-92ED-0B0BF607AF75}">
      <dsp:nvSpPr>
        <dsp:cNvPr id="0" name=""/>
        <dsp:cNvSpPr/>
      </dsp:nvSpPr>
      <dsp:spPr>
        <a:xfrm>
          <a:off x="6084945" y="2918077"/>
          <a:ext cx="313241" cy="31324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C69EE-5596-084D-8106-711F351726AC}">
      <dsp:nvSpPr>
        <dsp:cNvPr id="0" name=""/>
        <dsp:cNvSpPr/>
      </dsp:nvSpPr>
      <dsp:spPr>
        <a:xfrm>
          <a:off x="5234985" y="2883723"/>
          <a:ext cx="2108314" cy="1365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smtClean="0">
              <a:solidFill>
                <a:srgbClr val="000000"/>
              </a:solidFill>
              <a:latin typeface="Arial"/>
              <a:cs typeface="Arial"/>
            </a:rPr>
            <a:t>Повышение эффективности функционирования объектов инновационной инфраструктуры</a:t>
          </a:r>
          <a:endParaRPr lang="ru-RU" sz="11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5897479" y="3255150"/>
        <a:ext cx="1415820" cy="964282"/>
      </dsp:txXfrm>
    </dsp:sp>
    <dsp:sp modelId="{F1E7111A-D88B-9F4A-A3E0-4D7E1047DC2D}">
      <dsp:nvSpPr>
        <dsp:cNvPr id="0" name=""/>
        <dsp:cNvSpPr/>
      </dsp:nvSpPr>
      <dsp:spPr>
        <a:xfrm>
          <a:off x="895401" y="2883723"/>
          <a:ext cx="2108314" cy="1365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smtClean="0">
              <a:solidFill>
                <a:srgbClr val="000000"/>
              </a:solidFill>
              <a:latin typeface="Arial"/>
              <a:cs typeface="Arial"/>
            </a:rPr>
            <a:t>Навигатор государственных программ развития объектов инновационной инфраструктуры</a:t>
          </a:r>
          <a:endParaRPr lang="ru-RU" sz="11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925401" y="3255150"/>
        <a:ext cx="1415820" cy="964282"/>
      </dsp:txXfrm>
    </dsp:sp>
    <dsp:sp modelId="{98E539CC-48EC-8A41-939A-A26B772A2869}">
      <dsp:nvSpPr>
        <dsp:cNvPr id="0" name=""/>
        <dsp:cNvSpPr/>
      </dsp:nvSpPr>
      <dsp:spPr>
        <a:xfrm>
          <a:off x="5157251" y="0"/>
          <a:ext cx="2108314" cy="1365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>
              <a:solidFill>
                <a:srgbClr val="000000"/>
              </a:solidFill>
              <a:latin typeface="Arial"/>
              <a:cs typeface="Arial"/>
            </a:rPr>
            <a:t>Добровольная стандартизация</a:t>
          </a:r>
          <a:endParaRPr lang="ru-RU" sz="12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5819746" y="30000"/>
        <a:ext cx="1415820" cy="964282"/>
      </dsp:txXfrm>
    </dsp:sp>
    <dsp:sp modelId="{A4C4A72C-56F0-594A-AB8A-F98DBE992E1F}">
      <dsp:nvSpPr>
        <dsp:cNvPr id="0" name=""/>
        <dsp:cNvSpPr/>
      </dsp:nvSpPr>
      <dsp:spPr>
        <a:xfrm>
          <a:off x="944272" y="0"/>
          <a:ext cx="2108314" cy="1365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>
              <a:solidFill>
                <a:srgbClr val="000000"/>
              </a:solidFill>
              <a:latin typeface="Arial"/>
              <a:cs typeface="Arial"/>
            </a:rPr>
            <a:t>Создание отраслевых стандартов</a:t>
          </a:r>
          <a:endParaRPr lang="ru-RU" sz="12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974272" y="30000"/>
        <a:ext cx="1415820" cy="964282"/>
      </dsp:txXfrm>
    </dsp:sp>
    <dsp:sp modelId="{CF4DEB47-7933-A443-AA22-E5B91E9087C2}">
      <dsp:nvSpPr>
        <dsp:cNvPr id="0" name=""/>
        <dsp:cNvSpPr/>
      </dsp:nvSpPr>
      <dsp:spPr>
        <a:xfrm>
          <a:off x="1651619" y="215861"/>
          <a:ext cx="2267984" cy="1847976"/>
        </a:xfrm>
        <a:prstGeom prst="pieWedg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smtClean="0">
              <a:solidFill>
                <a:srgbClr val="000000"/>
              </a:solidFill>
              <a:latin typeface="Arial"/>
              <a:cs typeface="Arial"/>
            </a:rPr>
            <a:t>Отсутствие единых стандартов</a:t>
          </a:r>
          <a:endParaRPr lang="ru-RU" sz="1200" b="0" i="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2315896" y="757121"/>
        <a:ext cx="1603707" cy="1306716"/>
      </dsp:txXfrm>
    </dsp:sp>
    <dsp:sp modelId="{FDB18520-120B-5646-8614-BC42808808E9}">
      <dsp:nvSpPr>
        <dsp:cNvPr id="0" name=""/>
        <dsp:cNvSpPr/>
      </dsp:nvSpPr>
      <dsp:spPr>
        <a:xfrm rot="5400000">
          <a:off x="4200817" y="13295"/>
          <a:ext cx="1871944" cy="2274507"/>
        </a:xfrm>
        <a:prstGeom prst="pieWedge">
          <a:avLst/>
        </a:prstGeom>
        <a:gradFill rotWithShape="0">
          <a:gsLst>
            <a:gs pos="0">
              <a:schemeClr val="accent1">
                <a:shade val="80000"/>
                <a:hueOff val="102082"/>
                <a:satOff val="-1464"/>
                <a:lumOff val="853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102082"/>
                <a:satOff val="-1464"/>
                <a:lumOff val="853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smtClean="0">
              <a:solidFill>
                <a:srgbClr val="000000"/>
              </a:solidFill>
              <a:latin typeface="Arial"/>
              <a:cs typeface="Arial"/>
            </a:rPr>
            <a:t>Отсутствие единых </a:t>
          </a:r>
          <a:r>
            <a:rPr lang="en-US" sz="1200" b="0" i="0" kern="1200" smtClean="0">
              <a:solidFill>
                <a:srgbClr val="000000"/>
              </a:solidFill>
              <a:latin typeface="Arial"/>
              <a:cs typeface="Arial"/>
            </a:rPr>
            <a:t>KPI </a:t>
          </a:r>
          <a:r>
            <a:rPr lang="ru-RU" sz="1200" b="0" i="0" kern="1200" smtClean="0">
              <a:solidFill>
                <a:srgbClr val="000000"/>
              </a:solidFill>
              <a:latin typeface="Arial"/>
              <a:cs typeface="Arial"/>
            </a:rPr>
            <a:t>и статистики </a:t>
          </a:r>
          <a:endParaRPr lang="ru-RU" sz="1200" b="0" i="0" kern="1200" dirty="0">
            <a:solidFill>
              <a:srgbClr val="000000"/>
            </a:solidFill>
            <a:latin typeface="Arial"/>
            <a:cs typeface="Arial"/>
          </a:endParaRPr>
        </a:p>
      </dsp:txBody>
      <dsp:txXfrm rot="-5400000">
        <a:off x="3999536" y="762856"/>
        <a:ext cx="1608319" cy="1323664"/>
      </dsp:txXfrm>
    </dsp:sp>
    <dsp:sp modelId="{031CA38A-79CF-884C-B88B-47362CC57130}">
      <dsp:nvSpPr>
        <dsp:cNvPr id="0" name=""/>
        <dsp:cNvSpPr/>
      </dsp:nvSpPr>
      <dsp:spPr>
        <a:xfrm rot="10800000">
          <a:off x="4022026" y="2170723"/>
          <a:ext cx="2268002" cy="1847976"/>
        </a:xfrm>
        <a:prstGeom prst="pieWedge">
          <a:avLst/>
        </a:prstGeom>
        <a:gradFill rotWithShape="0">
          <a:gsLst>
            <a:gs pos="0">
              <a:schemeClr val="accent1">
                <a:shade val="80000"/>
                <a:hueOff val="204164"/>
                <a:satOff val="-2928"/>
                <a:lumOff val="1707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204164"/>
                <a:satOff val="-2928"/>
                <a:lumOff val="1707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smtClean="0">
              <a:solidFill>
                <a:srgbClr val="000000"/>
              </a:solidFill>
              <a:latin typeface="Arial"/>
              <a:cs typeface="Arial"/>
            </a:rPr>
            <a:t>Избыточность/неэффективность </a:t>
          </a:r>
          <a:endParaRPr lang="ru-RU" sz="1200" b="0" i="0" kern="1200" dirty="0">
            <a:solidFill>
              <a:srgbClr val="000000"/>
            </a:solidFill>
            <a:latin typeface="Arial"/>
            <a:cs typeface="Arial"/>
          </a:endParaRPr>
        </a:p>
      </dsp:txBody>
      <dsp:txXfrm rot="10800000">
        <a:off x="4022026" y="2170723"/>
        <a:ext cx="1603720" cy="1306716"/>
      </dsp:txXfrm>
    </dsp:sp>
    <dsp:sp modelId="{4E923BDA-9CCF-F140-9065-B0744062D2B7}">
      <dsp:nvSpPr>
        <dsp:cNvPr id="0" name=""/>
        <dsp:cNvSpPr/>
      </dsp:nvSpPr>
      <dsp:spPr>
        <a:xfrm rot="16200000">
          <a:off x="1864118" y="1977924"/>
          <a:ext cx="1832157" cy="2245327"/>
        </a:xfrm>
        <a:prstGeom prst="pieWedge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smtClean="0">
              <a:solidFill>
                <a:srgbClr val="000000"/>
              </a:solidFill>
              <a:latin typeface="Arial"/>
              <a:cs typeface="Arial"/>
            </a:rPr>
            <a:t>Межведомственная разобщенность</a:t>
          </a:r>
          <a:endParaRPr lang="ru-RU" sz="1200" b="0" i="0" kern="1200" dirty="0">
            <a:solidFill>
              <a:srgbClr val="000000"/>
            </a:solidFill>
            <a:latin typeface="Arial"/>
            <a:cs typeface="Arial"/>
          </a:endParaRPr>
        </a:p>
      </dsp:txBody>
      <dsp:txXfrm rot="5400000">
        <a:off x="2315175" y="2184509"/>
        <a:ext cx="1587686" cy="1295531"/>
      </dsp:txXfrm>
    </dsp:sp>
    <dsp:sp modelId="{EC2F965C-181B-F948-8FE5-927FA1F5D332}">
      <dsp:nvSpPr>
        <dsp:cNvPr id="0" name=""/>
        <dsp:cNvSpPr/>
      </dsp:nvSpPr>
      <dsp:spPr>
        <a:xfrm>
          <a:off x="3620216" y="1749815"/>
          <a:ext cx="638042" cy="554819"/>
        </a:xfrm>
        <a:prstGeom prst="circular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E112D5-52DB-5440-B259-CA84B1855EAA}">
      <dsp:nvSpPr>
        <dsp:cNvPr id="0" name=""/>
        <dsp:cNvSpPr/>
      </dsp:nvSpPr>
      <dsp:spPr>
        <a:xfrm rot="10800000">
          <a:off x="3620216" y="1963207"/>
          <a:ext cx="638042" cy="554819"/>
        </a:xfrm>
        <a:prstGeom prst="circular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ПРОБЛЕМЫ РАЗВИТИЯ </a:t>
            </a:r>
            <a:b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РЕГИОНАЛЬНОЙ ИННОВАЦИОННОЙ ИНФРАСТРУКТУРЫ РОССИИ</a:t>
            </a:r>
            <a:endParaRPr lang="en-US" sz="28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Волконицкая К.Г., проф. Ляпина С.Ю.</a:t>
            </a:r>
          </a:p>
          <a:p>
            <a:pPr eaLnBrk="1" hangingPunct="1"/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Институт менеджмента инновации НИИ ВШЭ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2015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90337"/>
            <a:ext cx="7418871" cy="101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Объекты инновационной инфраструктуры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512580147"/>
              </p:ext>
            </p:extLst>
          </p:nvPr>
        </p:nvGraphicFramePr>
        <p:xfrm>
          <a:off x="610287" y="1364010"/>
          <a:ext cx="8082183" cy="501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173157" y="1343470"/>
            <a:ext cx="1787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Технологические парки</a:t>
            </a:r>
            <a:endParaRPr lang="ru-RU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5358545" y="1540206"/>
            <a:ext cx="2518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Бизнес инкубаторы, </a:t>
            </a:r>
            <a:r>
              <a:rPr lang="ru-RU" sz="1000" dirty="0" err="1" smtClean="0"/>
              <a:t>коворкинг</a:t>
            </a:r>
            <a:r>
              <a:rPr lang="ru-RU" sz="1000" dirty="0" smtClean="0"/>
              <a:t> центры</a:t>
            </a:r>
            <a:endParaRPr lang="ru-RU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13335" y="1343470"/>
            <a:ext cx="2190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Инжиниринговые центры</a:t>
            </a:r>
            <a:endParaRPr lang="ru-RU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1220575" y="1540206"/>
            <a:ext cx="26723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Центры коллективного пользования</a:t>
            </a:r>
            <a:endParaRPr lang="ru-RU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1026596" y="1725596"/>
            <a:ext cx="26723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Промышленно-технологические кластеры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67502" y="1733241"/>
            <a:ext cx="36105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Ассоциации и объединения промышленных предприятий </a:t>
            </a:r>
            <a:endParaRPr lang="ru-R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1822878" y="5102262"/>
            <a:ext cx="1179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ВУЗы, </a:t>
            </a:r>
            <a:r>
              <a:rPr lang="ru-RU" sz="1000" dirty="0" err="1" smtClean="0"/>
              <a:t>СУЗы</a:t>
            </a:r>
            <a:endParaRPr lang="ru-RU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1021779" y="5943772"/>
            <a:ext cx="1783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Ресурсные центры</a:t>
            </a:r>
            <a:endParaRPr lang="ru-RU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7084044" y="2863992"/>
            <a:ext cx="1993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Технологические платформы</a:t>
            </a:r>
            <a:endParaRPr lang="ru-RU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857699" y="5330671"/>
            <a:ext cx="1783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Ассоциации/объединения в области образования для инновационной сферы</a:t>
            </a:r>
            <a:endParaRPr lang="ru-R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346045" y="3458626"/>
            <a:ext cx="1567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Центры трансфера технологий</a:t>
            </a:r>
            <a:endParaRPr lang="ru-RU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242951" y="2904628"/>
            <a:ext cx="15672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Инновационно-консалтинговые центры</a:t>
            </a:r>
            <a:endParaRPr lang="ru-R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436930" y="2658407"/>
            <a:ext cx="15672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Центры субконтракции</a:t>
            </a:r>
            <a:endParaRPr lang="ru-RU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7169554" y="3829064"/>
            <a:ext cx="1678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Аналитические центры</a:t>
            </a:r>
            <a:endParaRPr lang="ru-RU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7300913" y="3104683"/>
            <a:ext cx="1678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Центры статистики и мониторинга инновационной активности</a:t>
            </a:r>
            <a:endParaRPr lang="ru-RU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6614279" y="5264691"/>
            <a:ext cx="23647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Бюджетные фонды поддержки предприятий в инновационной сфере</a:t>
            </a:r>
            <a:endParaRPr lang="ru-RU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6498821" y="4979151"/>
            <a:ext cx="1678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Венчурные фонды</a:t>
            </a:r>
            <a:endParaRPr lang="ru-RU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6592340" y="5806138"/>
            <a:ext cx="1678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Бизнес-ангелы</a:t>
            </a:r>
            <a:endParaRPr lang="ru-RU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6449339" y="6032163"/>
            <a:ext cx="2579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Инвестиционные банки и кредитные организации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7391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68226224"/>
              </p:ext>
            </p:extLst>
          </p:nvPr>
        </p:nvGraphicFramePr>
        <p:xfrm>
          <a:off x="286930" y="1814504"/>
          <a:ext cx="8422033" cy="3948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1428750" y="90337"/>
            <a:ext cx="7418871" cy="101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Единые стандарты            организационного проектирования 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11103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428750" y="90337"/>
            <a:ext cx="7418871" cy="101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Показатели эффективности и        статистика результатов деятельности 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52970206"/>
              </p:ext>
            </p:extLst>
          </p:nvPr>
        </p:nvGraphicFramePr>
        <p:xfrm>
          <a:off x="445346" y="1501090"/>
          <a:ext cx="8280112" cy="4767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41444" y="2228981"/>
            <a:ext cx="1404958" cy="672799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99165" y="4813575"/>
            <a:ext cx="1367999" cy="847751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88858" y="3761485"/>
            <a:ext cx="1172266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93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428750" y="90337"/>
            <a:ext cx="7418871" cy="101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Межведомственная разобщенность 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195479623"/>
              </p:ext>
            </p:extLst>
          </p:nvPr>
        </p:nvGraphicFramePr>
        <p:xfrm>
          <a:off x="607452" y="1509174"/>
          <a:ext cx="7970513" cy="4559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81957" y="1771043"/>
            <a:ext cx="21926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Развитие и поддержка социальной, инженерной и инновационной инфраструктуры наукоградов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73526" y="5156963"/>
            <a:ext cx="14507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dirty="0"/>
              <a:t>Создание и развитие институтов и инфраструктур, обеспечивающих запуск и работу инновационного лифта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40230" y="5761008"/>
            <a:ext cx="17084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/>
              <a:t>Поддержка регионов - инновационных лидеров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14344" y="1389337"/>
            <a:ext cx="17343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/>
              <a:t>Создание и развитие инновационной среды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836755" y="3114184"/>
            <a:ext cx="118347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Стимулирование создания и развития индустриальных парков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817863" y="1394064"/>
            <a:ext cx="132613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Стимулирование создания и развития инжиниринговых центров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300913" y="4923375"/>
            <a:ext cx="118347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Создание технологических парков в сфере высоких технологий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10256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428750" y="90337"/>
            <a:ext cx="7418871" cy="101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Избыточность </a:t>
            </a:r>
            <a:r>
              <a:rPr lang="ru-RU" sz="28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ru-RU" sz="2800" dirty="0">
                <a:solidFill>
                  <a:schemeClr val="bg1"/>
                </a:solidFill>
                <a:latin typeface="Myriad Pro"/>
                <a:sym typeface="Wingdings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Myriad Pro"/>
                <a:sym typeface="Wingdings"/>
              </a:rPr>
              <a:t>неэффективность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607437" y="5228887"/>
            <a:ext cx="1799999" cy="899999"/>
          </a:xfrm>
          <a:prstGeom prst="triangle">
            <a:avLst/>
          </a:prstGeom>
          <a:solidFill>
            <a:srgbClr val="A6A6A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675079">
            <a:off x="1439383" y="4786524"/>
            <a:ext cx="6438197" cy="3506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691681">
            <a:off x="1609285" y="2914169"/>
            <a:ext cx="3023961" cy="1360285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/>
                <a:cs typeface="Arial"/>
              </a:rPr>
              <a:t>Стабильный поток высокотехнологичных старт-</a:t>
            </a:r>
            <a:r>
              <a:rPr lang="ru-RU" dirty="0" err="1" smtClean="0">
                <a:latin typeface="Arial"/>
                <a:cs typeface="Arial"/>
              </a:rPr>
              <a:t>апов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rot="691681">
            <a:off x="5089862" y="2563894"/>
            <a:ext cx="3023961" cy="2424089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/>
                <a:cs typeface="Arial"/>
              </a:rPr>
              <a:t>Количество объектов инновационной инфраструктуры</a:t>
            </a:r>
            <a:endParaRPr lang="ru-RU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923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428750" y="90337"/>
            <a:ext cx="7418871" cy="101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Потенциальные пути решения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43895929"/>
              </p:ext>
            </p:extLst>
          </p:nvPr>
        </p:nvGraphicFramePr>
        <p:xfrm>
          <a:off x="533357" y="1796432"/>
          <a:ext cx="7878475" cy="4267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06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344</Words>
  <Application>Microsoft Office PowerPoint</Application>
  <PresentationFormat>Экран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ПРОБЛЕМЫ РАЗВИТИЯ  РЕГИОНАЛЬНОЙ ИННОВАЦИОННОЙ ИНФРАСТРУКТУРЫ РОССИИ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70</cp:revision>
  <dcterms:created xsi:type="dcterms:W3CDTF">2010-09-30T06:45:29Z</dcterms:created>
  <dcterms:modified xsi:type="dcterms:W3CDTF">2015-04-09T10:07:32Z</dcterms:modified>
</cp:coreProperties>
</file>