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7" r:id="rId2"/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orient="horz" pos="417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104">
          <p15:clr>
            <a:srgbClr val="A4A3A4"/>
          </p15:clr>
        </p15:guide>
        <p15:guide id="7" orient="horz" pos="1003" userDrawn="1">
          <p15:clr>
            <a:srgbClr val="A4A3A4"/>
          </p15:clr>
        </p15:guide>
        <p15:guide id="8" orient="horz" pos="2448">
          <p15:clr>
            <a:srgbClr val="A4A3A4"/>
          </p15:clr>
        </p15:guide>
        <p15:guide id="9" orient="horz" pos="2546" userDrawn="1">
          <p15:clr>
            <a:srgbClr val="A4A3A4"/>
          </p15:clr>
        </p15:guide>
        <p15:guide id="10" orient="horz" pos="336">
          <p15:clr>
            <a:srgbClr val="A4A3A4"/>
          </p15:clr>
        </p15:guide>
        <p15:guide id="11" pos="2812" userDrawn="1">
          <p15:clr>
            <a:srgbClr val="A4A3A4"/>
          </p15:clr>
        </p15:guide>
        <p15:guide id="12" pos="340" userDrawn="1">
          <p15:clr>
            <a:srgbClr val="A4A3A4"/>
          </p15:clr>
        </p15:guide>
        <p15:guide id="13" pos="5424">
          <p15:clr>
            <a:srgbClr val="A4A3A4"/>
          </p15:clr>
        </p15:guide>
        <p15:guide id="14" pos="2925" userDrawn="1">
          <p15:clr>
            <a:srgbClr val="A4A3A4"/>
          </p15:clr>
        </p15:guide>
        <p15:guide id="15" pos="1968">
          <p15:clr>
            <a:srgbClr val="A4A3A4"/>
          </p15:clr>
        </p15:guide>
        <p15:guide id="16" pos="2041" userDrawn="1">
          <p15:clr>
            <a:srgbClr val="A4A3A4"/>
          </p15:clr>
        </p15:guide>
        <p15:guide id="17" pos="3792">
          <p15:clr>
            <a:srgbClr val="A4A3A4"/>
          </p15:clr>
        </p15:guide>
        <p15:guide id="18" pos="1104">
          <p15:clr>
            <a:srgbClr val="A4A3A4"/>
          </p15:clr>
        </p15:guide>
        <p15:guide id="19" pos="4656">
          <p15:clr>
            <a:srgbClr val="A4A3A4"/>
          </p15:clr>
        </p15:guide>
        <p15:guide id="20" pos="4560">
          <p15:clr>
            <a:srgbClr val="A4A3A4"/>
          </p15:clr>
        </p15:guide>
        <p15:guide id="21" pos="3855" userDrawn="1">
          <p15:clr>
            <a:srgbClr val="A4A3A4"/>
          </p15:clr>
        </p15:guide>
        <p15:guide id="22" pos="12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94744" autoAdjust="0"/>
  </p:normalViewPr>
  <p:slideViewPr>
    <p:cSldViewPr snapToGrid="0">
      <p:cViewPr varScale="1">
        <p:scale>
          <a:sx n="85" d="100"/>
          <a:sy n="85" d="100"/>
        </p:scale>
        <p:origin x="1344" y="90"/>
      </p:cViewPr>
      <p:guideLst>
        <p:guide orient="horz" pos="144"/>
        <p:guide orient="horz"/>
        <p:guide orient="horz" pos="4179"/>
        <p:guide orient="horz" pos="3888"/>
        <p:guide orient="horz" pos="3984"/>
        <p:guide orient="horz" pos="1104"/>
        <p:guide orient="horz" pos="1003"/>
        <p:guide orient="horz" pos="2448"/>
        <p:guide orient="horz" pos="2546"/>
        <p:guide orient="horz" pos="336"/>
        <p:guide pos="2812"/>
        <p:guide pos="340"/>
        <p:guide pos="5424"/>
        <p:guide pos="2925"/>
        <p:guide pos="1968"/>
        <p:guide pos="2041"/>
        <p:guide pos="3792"/>
        <p:guide pos="1104"/>
        <p:guide pos="4656"/>
        <p:guide pos="4560"/>
        <p:guide pos="3855"/>
        <p:guide pos="1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ru-RU" smtClean="0">
                <a:latin typeface="Arial" pitchFamily="34" charset="0"/>
                <a:cs typeface="Arial" pitchFamily="34" charset="0"/>
              </a:rPr>
              <a:pPr/>
              <a:t>16.12.2015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ru-RU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9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95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00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80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5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16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add</a:t>
            </a:r>
            <a:r>
              <a:rPr lang="ru-RU" noProof="0" dirty="0" smtClean="0"/>
              <a:t> </a:t>
            </a:r>
            <a:r>
              <a:rPr lang="ru-RU" noProof="0" dirty="0" err="1" smtClean="0"/>
              <a:t>the</a:t>
            </a:r>
            <a:r>
              <a:rPr lang="ru-RU" noProof="0" dirty="0" smtClean="0"/>
              <a:t> </a:t>
            </a:r>
            <a:r>
              <a:rPr lang="ru-RU" noProof="0" dirty="0" err="1" smtClean="0"/>
              <a:t>presentation’s</a:t>
            </a:r>
            <a:r>
              <a:rPr lang="ru-RU" noProof="0" dirty="0" smtClean="0"/>
              <a:t> </a:t>
            </a:r>
            <a:r>
              <a:rPr lang="ru-RU" noProof="0" dirty="0" err="1" smtClean="0"/>
              <a:t>main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endParaRPr lang="ru-RU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dirty="0" err="1" smtClean="0"/>
              <a:t>Subtitle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and</a:t>
            </a:r>
            <a:r>
              <a:rPr lang="ru-RU" noProof="0" dirty="0" smtClean="0"/>
              <a:t> </a:t>
            </a:r>
            <a:r>
              <a:rPr lang="ru-RU" noProof="0" dirty="0" err="1" smtClean="0"/>
              <a:t>date</a:t>
            </a:r>
            <a:r>
              <a:rPr lang="ru-RU" noProof="0" dirty="0" smtClean="0"/>
              <a:t> (</a:t>
            </a:r>
            <a:r>
              <a:rPr lang="ru-RU" noProof="0" dirty="0" err="1" smtClean="0"/>
              <a:t>move</a:t>
            </a:r>
            <a:r>
              <a:rPr lang="ru-RU" noProof="0" dirty="0" smtClean="0"/>
              <a:t> </a:t>
            </a:r>
            <a:r>
              <a:rPr lang="ru-RU" noProof="0" dirty="0" err="1" smtClean="0"/>
              <a:t>higher</a:t>
            </a:r>
            <a:r>
              <a:rPr lang="ru-RU" noProof="0" dirty="0" smtClean="0"/>
              <a:t> </a:t>
            </a:r>
            <a:r>
              <a:rPr lang="ru-RU" noProof="0" dirty="0" err="1" smtClean="0"/>
              <a:t>if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is</a:t>
            </a:r>
            <a:r>
              <a:rPr lang="ru-RU" noProof="0" dirty="0" smtClean="0"/>
              <a:t> </a:t>
            </a:r>
            <a:r>
              <a:rPr lang="ru-RU" noProof="0" dirty="0" err="1" smtClean="0"/>
              <a:t>only</a:t>
            </a:r>
            <a:r>
              <a:rPr lang="ru-RU" noProof="0" dirty="0" smtClean="0"/>
              <a:t> </a:t>
            </a:r>
            <a:r>
              <a:rPr lang="ru-RU" noProof="0" dirty="0" err="1" smtClean="0"/>
              <a:t>one</a:t>
            </a:r>
            <a:r>
              <a:rPr lang="ru-RU" noProof="0" dirty="0" smtClean="0"/>
              <a:t> </a:t>
            </a:r>
            <a:r>
              <a:rPr lang="ru-RU" noProof="0" dirty="0" err="1" smtClean="0"/>
              <a:t>line</a:t>
            </a:r>
            <a:r>
              <a:rPr lang="ru-RU" noProof="0" dirty="0" smtClean="0"/>
              <a:t>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noProof="0" dirty="0" smtClean="0"/>
              <a:t>www.pwc.com</a:t>
            </a:r>
            <a:endParaRPr lang="ru-RU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9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subtitle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subtitle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 smtClean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subtitle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 smtClean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add</a:t>
            </a:r>
            <a:r>
              <a:rPr lang="ru-RU" noProof="0" dirty="0" smtClean="0"/>
              <a:t> </a:t>
            </a:r>
            <a:r>
              <a:rPr lang="ru-RU" noProof="0" dirty="0" err="1" smtClean="0"/>
              <a:t>the</a:t>
            </a:r>
            <a:r>
              <a:rPr lang="ru-RU" noProof="0" dirty="0" smtClean="0"/>
              <a:t> </a:t>
            </a:r>
            <a:r>
              <a:rPr lang="ru-RU" noProof="0" dirty="0" err="1" smtClean="0"/>
              <a:t>presentation’s</a:t>
            </a:r>
            <a:r>
              <a:rPr lang="ru-RU" noProof="0" dirty="0" smtClean="0"/>
              <a:t> </a:t>
            </a:r>
            <a:r>
              <a:rPr lang="ru-RU" noProof="0" dirty="0" err="1" smtClean="0"/>
              <a:t>main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endParaRPr lang="ru-RU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dirty="0" err="1" smtClean="0"/>
              <a:t>Subtitle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and</a:t>
            </a:r>
            <a:r>
              <a:rPr lang="ru-RU" noProof="0" dirty="0" smtClean="0"/>
              <a:t> </a:t>
            </a:r>
            <a:r>
              <a:rPr lang="ru-RU" noProof="0" dirty="0" err="1" smtClean="0"/>
              <a:t>date</a:t>
            </a:r>
            <a:r>
              <a:rPr lang="ru-RU" noProof="0" dirty="0" smtClean="0"/>
              <a:t> (</a:t>
            </a:r>
            <a:r>
              <a:rPr lang="ru-RU" noProof="0" dirty="0" err="1" smtClean="0"/>
              <a:t>move</a:t>
            </a:r>
            <a:r>
              <a:rPr lang="ru-RU" noProof="0" dirty="0" smtClean="0"/>
              <a:t> </a:t>
            </a:r>
            <a:r>
              <a:rPr lang="ru-RU" noProof="0" dirty="0" err="1" smtClean="0"/>
              <a:t>higher</a:t>
            </a:r>
            <a:r>
              <a:rPr lang="ru-RU" noProof="0" dirty="0" smtClean="0"/>
              <a:t> </a:t>
            </a:r>
            <a:r>
              <a:rPr lang="ru-RU" noProof="0" dirty="0" err="1" smtClean="0"/>
              <a:t>if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is</a:t>
            </a:r>
            <a:r>
              <a:rPr lang="ru-RU" noProof="0" dirty="0" smtClean="0"/>
              <a:t> </a:t>
            </a:r>
            <a:r>
              <a:rPr lang="ru-RU" noProof="0" dirty="0" err="1" smtClean="0"/>
              <a:t>only</a:t>
            </a:r>
            <a:r>
              <a:rPr lang="ru-RU" noProof="0" dirty="0" smtClean="0"/>
              <a:t> </a:t>
            </a:r>
            <a:r>
              <a:rPr lang="ru-RU" noProof="0" dirty="0" err="1" smtClean="0"/>
              <a:t>one</a:t>
            </a:r>
            <a:r>
              <a:rPr lang="ru-RU" noProof="0" dirty="0" smtClean="0"/>
              <a:t> </a:t>
            </a:r>
            <a:r>
              <a:rPr lang="ru-RU" noProof="0" dirty="0" err="1" smtClean="0"/>
              <a:t>line</a:t>
            </a:r>
            <a:r>
              <a:rPr lang="ru-RU" noProof="0" dirty="0" smtClean="0"/>
              <a:t>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noProof="0" dirty="0" smtClean="0"/>
              <a:t>www.pwc.com</a:t>
            </a:r>
            <a:endParaRPr lang="ru-RU" noProof="0" dirty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icon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add</a:t>
            </a:r>
            <a:r>
              <a:rPr lang="ru-RU" noProof="0" dirty="0" smtClean="0"/>
              <a:t> </a:t>
            </a:r>
            <a:r>
              <a:rPr lang="ru-RU" noProof="0" dirty="0" err="1" smtClean="0"/>
              <a:t>picture</a:t>
            </a:r>
            <a:endParaRPr lang="ru-RU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add</a:t>
            </a:r>
            <a:r>
              <a:rPr lang="ru-RU" noProof="0" dirty="0" smtClean="0"/>
              <a:t> </a:t>
            </a:r>
            <a:r>
              <a:rPr lang="ru-RU" noProof="0" dirty="0" err="1" smtClean="0"/>
              <a:t>the</a:t>
            </a:r>
            <a:r>
              <a:rPr lang="ru-RU" noProof="0" dirty="0" smtClean="0"/>
              <a:t> </a:t>
            </a:r>
            <a:r>
              <a:rPr lang="ru-RU" noProof="0" dirty="0" err="1" smtClean="0"/>
              <a:t>presentation’s</a:t>
            </a:r>
            <a:r>
              <a:rPr lang="ru-RU" noProof="0" dirty="0" smtClean="0"/>
              <a:t> </a:t>
            </a:r>
            <a:r>
              <a:rPr lang="ru-RU" noProof="0" dirty="0" err="1" smtClean="0"/>
              <a:t>main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endParaRPr lang="ru-RU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dirty="0" err="1" smtClean="0"/>
              <a:t>Subtitle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and</a:t>
            </a:r>
            <a:r>
              <a:rPr lang="ru-RU" noProof="0" dirty="0" smtClean="0"/>
              <a:t> </a:t>
            </a:r>
            <a:r>
              <a:rPr lang="ru-RU" noProof="0" dirty="0" err="1" smtClean="0"/>
              <a:t>date</a:t>
            </a:r>
            <a:r>
              <a:rPr lang="ru-RU" noProof="0" dirty="0" smtClean="0"/>
              <a:t> (</a:t>
            </a:r>
            <a:r>
              <a:rPr lang="ru-RU" noProof="0" dirty="0" err="1" smtClean="0"/>
              <a:t>move</a:t>
            </a:r>
            <a:r>
              <a:rPr lang="ru-RU" noProof="0" dirty="0" smtClean="0"/>
              <a:t> </a:t>
            </a:r>
            <a:r>
              <a:rPr lang="ru-RU" noProof="0" dirty="0" err="1" smtClean="0"/>
              <a:t>higher</a:t>
            </a:r>
            <a:r>
              <a:rPr lang="ru-RU" noProof="0" dirty="0" smtClean="0"/>
              <a:t> </a:t>
            </a:r>
            <a:r>
              <a:rPr lang="ru-RU" noProof="0" dirty="0" err="1" smtClean="0"/>
              <a:t>if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is</a:t>
            </a:r>
            <a:r>
              <a:rPr lang="ru-RU" noProof="0" dirty="0" smtClean="0"/>
              <a:t> </a:t>
            </a:r>
            <a:r>
              <a:rPr lang="ru-RU" noProof="0" dirty="0" err="1" smtClean="0"/>
              <a:t>only</a:t>
            </a:r>
            <a:r>
              <a:rPr lang="ru-RU" noProof="0" dirty="0" smtClean="0"/>
              <a:t> </a:t>
            </a:r>
            <a:r>
              <a:rPr lang="ru-RU" noProof="0" dirty="0" err="1" smtClean="0"/>
              <a:t>one</a:t>
            </a:r>
            <a:r>
              <a:rPr lang="ru-RU" noProof="0" dirty="0" smtClean="0"/>
              <a:t> </a:t>
            </a:r>
            <a:r>
              <a:rPr lang="ru-RU" noProof="0" dirty="0" err="1" smtClean="0"/>
              <a:t>line</a:t>
            </a:r>
            <a:r>
              <a:rPr lang="ru-RU" noProof="0" dirty="0" smtClean="0"/>
              <a:t>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noProof="0" dirty="0" smtClean="0"/>
              <a:t>www.pwc.com</a:t>
            </a:r>
            <a:endParaRPr lang="ru-RU" noProof="0" dirty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add</a:t>
            </a:r>
            <a:r>
              <a:rPr lang="ru-RU" noProof="0" dirty="0" smtClean="0"/>
              <a:t> </a:t>
            </a:r>
            <a:r>
              <a:rPr lang="ru-RU" noProof="0" dirty="0" err="1" smtClean="0"/>
              <a:t>the</a:t>
            </a:r>
            <a:r>
              <a:rPr lang="ru-RU" noProof="0" dirty="0" smtClean="0"/>
              <a:t> </a:t>
            </a:r>
            <a:r>
              <a:rPr lang="ru-RU" noProof="0" dirty="0" err="1" smtClean="0"/>
              <a:t>presentation’s</a:t>
            </a:r>
            <a:r>
              <a:rPr lang="ru-RU" noProof="0" dirty="0" smtClean="0"/>
              <a:t> </a:t>
            </a:r>
            <a:r>
              <a:rPr lang="ru-RU" noProof="0" dirty="0" err="1" smtClean="0"/>
              <a:t>main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endParaRPr lang="ru-RU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dirty="0" err="1" smtClean="0"/>
              <a:t>Subtitle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and</a:t>
            </a:r>
            <a:r>
              <a:rPr lang="ru-RU" noProof="0" dirty="0" smtClean="0"/>
              <a:t> </a:t>
            </a:r>
            <a:r>
              <a:rPr lang="ru-RU" noProof="0" dirty="0" err="1" smtClean="0"/>
              <a:t>date</a:t>
            </a:r>
            <a:r>
              <a:rPr lang="ru-RU" noProof="0" dirty="0" smtClean="0"/>
              <a:t> (</a:t>
            </a:r>
            <a:r>
              <a:rPr lang="ru-RU" noProof="0" dirty="0" err="1" smtClean="0"/>
              <a:t>move</a:t>
            </a:r>
            <a:r>
              <a:rPr lang="ru-RU" noProof="0" dirty="0" smtClean="0"/>
              <a:t> </a:t>
            </a:r>
            <a:r>
              <a:rPr lang="ru-RU" noProof="0" dirty="0" err="1" smtClean="0"/>
              <a:t>higher</a:t>
            </a:r>
            <a:r>
              <a:rPr lang="ru-RU" noProof="0" dirty="0" smtClean="0"/>
              <a:t> </a:t>
            </a:r>
            <a:r>
              <a:rPr lang="ru-RU" noProof="0" dirty="0" err="1" smtClean="0"/>
              <a:t>if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is</a:t>
            </a:r>
            <a:r>
              <a:rPr lang="ru-RU" noProof="0" dirty="0" smtClean="0"/>
              <a:t> </a:t>
            </a:r>
            <a:r>
              <a:rPr lang="ru-RU" noProof="0" dirty="0" err="1" smtClean="0"/>
              <a:t>only</a:t>
            </a:r>
            <a:r>
              <a:rPr lang="ru-RU" noProof="0" dirty="0" smtClean="0"/>
              <a:t> </a:t>
            </a:r>
            <a:r>
              <a:rPr lang="ru-RU" noProof="0" dirty="0" err="1" smtClean="0"/>
              <a:t>one</a:t>
            </a:r>
            <a:r>
              <a:rPr lang="ru-RU" noProof="0" dirty="0" smtClean="0"/>
              <a:t> </a:t>
            </a:r>
            <a:r>
              <a:rPr lang="ru-RU" noProof="0" dirty="0" err="1" smtClean="0"/>
              <a:t>line</a:t>
            </a:r>
            <a:r>
              <a:rPr lang="ru-RU" noProof="0" dirty="0" smtClean="0"/>
              <a:t>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noProof="0" dirty="0" smtClean="0"/>
              <a:t>www.pwc.com</a:t>
            </a:r>
            <a:endParaRPr lang="ru-RU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icon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add</a:t>
            </a:r>
            <a:r>
              <a:rPr lang="ru-RU" noProof="0" dirty="0" smtClean="0"/>
              <a:t> </a:t>
            </a:r>
            <a:r>
              <a:rPr lang="ru-RU" noProof="0" dirty="0" err="1" smtClean="0"/>
              <a:t>picture</a:t>
            </a:r>
            <a:endParaRPr lang="ru-RU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add</a:t>
            </a:r>
            <a:r>
              <a:rPr lang="ru-RU" noProof="0" dirty="0" smtClean="0"/>
              <a:t> </a:t>
            </a:r>
            <a:r>
              <a:rPr lang="ru-RU" noProof="0" dirty="0" err="1" smtClean="0"/>
              <a:t>the</a:t>
            </a:r>
            <a:r>
              <a:rPr lang="ru-RU" noProof="0" dirty="0" smtClean="0"/>
              <a:t> </a:t>
            </a:r>
            <a:r>
              <a:rPr lang="ru-RU" noProof="0" dirty="0" err="1" smtClean="0"/>
              <a:t>presentation’s</a:t>
            </a:r>
            <a:r>
              <a:rPr lang="ru-RU" noProof="0" dirty="0" smtClean="0"/>
              <a:t> </a:t>
            </a:r>
            <a:r>
              <a:rPr lang="ru-RU" noProof="0" dirty="0" err="1" smtClean="0"/>
              <a:t>main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endParaRPr lang="ru-RU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dirty="0" err="1" smtClean="0"/>
              <a:t>Subtitle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and</a:t>
            </a:r>
            <a:r>
              <a:rPr lang="ru-RU" noProof="0" dirty="0" smtClean="0"/>
              <a:t> </a:t>
            </a:r>
            <a:r>
              <a:rPr lang="ru-RU" noProof="0" dirty="0" err="1" smtClean="0"/>
              <a:t>date</a:t>
            </a:r>
            <a:r>
              <a:rPr lang="ru-RU" noProof="0" dirty="0" smtClean="0"/>
              <a:t> (</a:t>
            </a:r>
            <a:r>
              <a:rPr lang="ru-RU" noProof="0" dirty="0" err="1" smtClean="0"/>
              <a:t>move</a:t>
            </a:r>
            <a:r>
              <a:rPr lang="ru-RU" noProof="0" dirty="0" smtClean="0"/>
              <a:t> </a:t>
            </a:r>
            <a:r>
              <a:rPr lang="ru-RU" noProof="0" dirty="0" err="1" smtClean="0"/>
              <a:t>higher</a:t>
            </a:r>
            <a:r>
              <a:rPr lang="ru-RU" noProof="0" dirty="0" smtClean="0"/>
              <a:t> </a:t>
            </a:r>
            <a:r>
              <a:rPr lang="ru-RU" noProof="0" dirty="0" err="1" smtClean="0"/>
              <a:t>if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is</a:t>
            </a:r>
            <a:r>
              <a:rPr lang="ru-RU" noProof="0" dirty="0" smtClean="0"/>
              <a:t> </a:t>
            </a:r>
            <a:r>
              <a:rPr lang="ru-RU" noProof="0" dirty="0" err="1" smtClean="0"/>
              <a:t>only</a:t>
            </a:r>
            <a:r>
              <a:rPr lang="ru-RU" noProof="0" dirty="0" smtClean="0"/>
              <a:t> </a:t>
            </a:r>
            <a:r>
              <a:rPr lang="ru-RU" noProof="0" dirty="0" err="1" smtClean="0"/>
              <a:t>one</a:t>
            </a:r>
            <a:r>
              <a:rPr lang="ru-RU" noProof="0" dirty="0" smtClean="0"/>
              <a:t> </a:t>
            </a:r>
            <a:r>
              <a:rPr lang="ru-RU" noProof="0" dirty="0" err="1" smtClean="0"/>
              <a:t>line</a:t>
            </a:r>
            <a:r>
              <a:rPr lang="ru-RU" noProof="0" dirty="0" smtClean="0"/>
              <a:t>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noProof="0" dirty="0" smtClean="0"/>
              <a:t>www.pwc.com</a:t>
            </a:r>
            <a:endParaRPr lang="ru-RU" noProof="0" dirty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dirty="0" err="1" smtClean="0"/>
              <a:t>Add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legal</a:t>
            </a:r>
            <a:r>
              <a:rPr lang="ru-RU" noProof="0" dirty="0" smtClean="0"/>
              <a:t> </a:t>
            </a:r>
            <a:r>
              <a:rPr lang="ru-RU" noProof="0" dirty="0" err="1" smtClean="0"/>
              <a:t>and</a:t>
            </a:r>
            <a:r>
              <a:rPr lang="ru-RU" noProof="0" dirty="0" smtClean="0"/>
              <a:t> </a:t>
            </a:r>
            <a:r>
              <a:rPr lang="ru-RU" noProof="0" dirty="0" err="1" smtClean="0"/>
              <a:t>copyright</a:t>
            </a:r>
            <a:r>
              <a:rPr lang="ru-RU" noProof="0" dirty="0" smtClean="0"/>
              <a:t> </a:t>
            </a:r>
            <a:r>
              <a:rPr lang="ru-RU" noProof="0" dirty="0" err="1" smtClean="0"/>
              <a:t>disclaimers</a:t>
            </a:r>
            <a:r>
              <a:rPr lang="ru-RU" noProof="0" dirty="0" smtClean="0"/>
              <a:t> </a:t>
            </a:r>
            <a:r>
              <a:rPr lang="ru-RU" noProof="0" dirty="0" err="1" smtClean="0"/>
              <a:t>here</a:t>
            </a:r>
            <a:r>
              <a:rPr lang="ru-RU" noProof="0" dirty="0" smtClean="0"/>
              <a:t>.</a:t>
            </a:r>
            <a:endParaRPr lang="ru-RU" noProof="0" dirty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Click to edit Master title style</a:t>
            </a:r>
            <a:endParaRPr lang="ru-RU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noProof="1" smtClean="0"/>
              <a:t>Click to edit Master text styles</a:t>
            </a:r>
          </a:p>
          <a:p>
            <a:pPr lvl="1"/>
            <a:r>
              <a:rPr lang="ru-RU" noProof="1" smtClean="0"/>
              <a:t>Second level</a:t>
            </a:r>
          </a:p>
          <a:p>
            <a:pPr lvl="2"/>
            <a:r>
              <a:rPr lang="ru-RU" noProof="1" smtClean="0"/>
              <a:t>Third level</a:t>
            </a:r>
          </a:p>
          <a:p>
            <a:pPr lvl="3"/>
            <a:r>
              <a:rPr lang="ru-RU" noProof="1" smtClean="0"/>
              <a:t>Fourth level</a:t>
            </a:r>
          </a:p>
          <a:p>
            <a:pPr lvl="4"/>
            <a:r>
              <a:rPr lang="ru-RU" noProof="1" smtClean="0"/>
              <a:t>Fifth level</a:t>
            </a:r>
            <a:endParaRPr lang="ru-RU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000" noProof="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ru-RU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text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styles</a:t>
            </a:r>
            <a:endParaRPr lang="ru-RU" noProof="0" dirty="0" smtClean="0"/>
          </a:p>
          <a:p>
            <a:pPr lvl="1"/>
            <a:r>
              <a:rPr lang="ru-RU" noProof="0" dirty="0" err="1" smtClean="0"/>
              <a:t>Second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2"/>
            <a:r>
              <a:rPr lang="ru-RU" noProof="0" dirty="0" err="1" smtClean="0"/>
              <a:t>Third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3"/>
            <a:r>
              <a:rPr lang="ru-RU" noProof="0" dirty="0" err="1" smtClean="0"/>
              <a:t>Fourth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  <a:p>
            <a:pPr lvl="4"/>
            <a:r>
              <a:rPr lang="ru-RU" noProof="0" dirty="0" err="1" smtClean="0"/>
              <a:t>Fifth</a:t>
            </a:r>
            <a:r>
              <a:rPr lang="ru-RU" noProof="0" dirty="0" smtClean="0"/>
              <a:t> </a:t>
            </a:r>
            <a:r>
              <a:rPr lang="ru-RU" noProof="0" dirty="0" err="1" smtClean="0"/>
              <a:t>level</a:t>
            </a:r>
            <a:endParaRPr lang="ru-RU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Декабрь 2015</a:t>
            </a:r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1471248" y="1569499"/>
            <a:ext cx="6984000" cy="252000"/>
          </a:xfrm>
          <a:custGeom>
            <a:avLst/>
            <a:gdLst/>
            <a:ahLst/>
            <a:cxnLst/>
            <a:rect l="l" t="t" r="r" b="b"/>
            <a:pathLst>
              <a:path w="8323389" h="341744">
                <a:moveTo>
                  <a:pt x="0" y="341744"/>
                </a:moveTo>
                <a:lnTo>
                  <a:pt x="0" y="0"/>
                </a:lnTo>
                <a:lnTo>
                  <a:pt x="8323389" y="0"/>
                </a:lnTo>
              </a:path>
            </a:pathLst>
          </a:custGeom>
          <a:ln w="12699">
            <a:solidFill>
              <a:srgbClr val="EF40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22"/>
          <p:cNvSpPr txBox="1"/>
          <p:nvPr/>
        </p:nvSpPr>
        <p:spPr>
          <a:xfrm>
            <a:off x="1647929" y="1591427"/>
            <a:ext cx="7272227" cy="12071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7200" b="1" i="1" dirty="0" err="1" smtClean="0">
                <a:solidFill>
                  <a:srgbClr val="ED135C"/>
                </a:solidFill>
                <a:latin typeface="+mj-lt"/>
                <a:cs typeface="CharterBlackITC"/>
              </a:rPr>
              <a:t>ТехУспех</a:t>
            </a:r>
            <a:r>
              <a:rPr lang="ru-RU" sz="7200" b="1" i="1" dirty="0" smtClean="0">
                <a:solidFill>
                  <a:srgbClr val="ED135C"/>
                </a:solidFill>
                <a:latin typeface="+mj-lt"/>
                <a:cs typeface="CharterBlackITC"/>
              </a:rPr>
              <a:t> </a:t>
            </a:r>
            <a:r>
              <a:rPr sz="7200" b="1" i="1" dirty="0" smtClean="0">
                <a:solidFill>
                  <a:srgbClr val="ED135C"/>
                </a:solidFill>
                <a:latin typeface="+mj-lt"/>
                <a:cs typeface="CharterBlackITC"/>
              </a:rPr>
              <a:t>2</a:t>
            </a:r>
            <a:r>
              <a:rPr sz="7200" b="1" i="1" spc="-475" dirty="0" smtClean="0">
                <a:solidFill>
                  <a:srgbClr val="ED135C"/>
                </a:solidFill>
                <a:latin typeface="+mj-lt"/>
                <a:cs typeface="CharterBlackITC"/>
              </a:rPr>
              <a:t>015</a:t>
            </a:r>
            <a:endParaRPr sz="7200" b="1" dirty="0">
              <a:latin typeface="+mj-lt"/>
              <a:cs typeface="CharterBlackITC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1720516" y="2897437"/>
            <a:ext cx="7258655" cy="13697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800"/>
              </a:lnSpc>
            </a:pPr>
            <a:r>
              <a:rPr sz="3900" spc="-355" dirty="0" smtClean="0">
                <a:solidFill>
                  <a:srgbClr val="231F20"/>
                </a:solidFill>
                <a:latin typeface="+mj-lt"/>
                <a:cs typeface="CharterITC"/>
              </a:rPr>
              <a:t>Т</a:t>
            </a:r>
            <a:r>
              <a:rPr sz="3900" spc="0" dirty="0" smtClean="0">
                <a:solidFill>
                  <a:srgbClr val="231F20"/>
                </a:solidFill>
                <a:latin typeface="+mj-lt"/>
                <a:cs typeface="CharterITC"/>
              </a:rPr>
              <a:t>оп-50:</a:t>
            </a:r>
            <a:r>
              <a:rPr sz="3900" spc="5" dirty="0" smtClean="0">
                <a:solidFill>
                  <a:srgbClr val="231F20"/>
                </a:solidFill>
                <a:latin typeface="+mj-lt"/>
                <a:cs typeface="CharterITC"/>
              </a:rPr>
              <a:t> </a:t>
            </a:r>
            <a:r>
              <a:rPr sz="3900" spc="0" dirty="0" smtClean="0">
                <a:solidFill>
                  <a:srgbClr val="231F20"/>
                </a:solidFill>
                <a:latin typeface="+mj-lt"/>
                <a:cs typeface="CharterITC"/>
              </a:rPr>
              <a:t>основные</a:t>
            </a:r>
            <a:r>
              <a:rPr sz="3900" spc="5" dirty="0" smtClean="0">
                <a:solidFill>
                  <a:srgbClr val="231F20"/>
                </a:solidFill>
                <a:latin typeface="+mj-lt"/>
                <a:cs typeface="CharterITC"/>
              </a:rPr>
              <a:t> </a:t>
            </a:r>
            <a:r>
              <a:rPr sz="3900" spc="0" dirty="0" smtClean="0">
                <a:solidFill>
                  <a:srgbClr val="231F20"/>
                </a:solidFill>
                <a:latin typeface="+mj-lt"/>
                <a:cs typeface="CharterITC"/>
              </a:rPr>
              <a:t>пока</a:t>
            </a:r>
            <a:r>
              <a:rPr sz="3900" spc="85" dirty="0" smtClean="0">
                <a:solidFill>
                  <a:srgbClr val="231F20"/>
                </a:solidFill>
                <a:latin typeface="+mj-lt"/>
                <a:cs typeface="CharterITC"/>
              </a:rPr>
              <a:t>з</a:t>
            </a:r>
            <a:r>
              <a:rPr sz="3900" spc="0" dirty="0" smtClean="0">
                <a:solidFill>
                  <a:srgbClr val="231F20"/>
                </a:solidFill>
                <a:latin typeface="+mj-lt"/>
                <a:cs typeface="CharterITC"/>
              </a:rPr>
              <a:t>атели и</a:t>
            </a:r>
            <a:r>
              <a:rPr sz="3900" spc="5" dirty="0" smtClean="0">
                <a:solidFill>
                  <a:srgbClr val="231F20"/>
                </a:solidFill>
                <a:latin typeface="+mj-lt"/>
                <a:cs typeface="CharterITC"/>
              </a:rPr>
              <a:t> </a:t>
            </a:r>
            <a:r>
              <a:rPr sz="3900" spc="0" dirty="0" smtClean="0">
                <a:solidFill>
                  <a:srgbClr val="231F20"/>
                </a:solidFill>
                <a:latin typeface="+mj-lt"/>
                <a:cs typeface="CharterITC"/>
              </a:rPr>
              <a:t>пор</a:t>
            </a:r>
            <a:r>
              <a:rPr sz="3900" spc="40" dirty="0" smtClean="0">
                <a:solidFill>
                  <a:srgbClr val="231F20"/>
                </a:solidFill>
                <a:latin typeface="+mj-lt"/>
                <a:cs typeface="CharterITC"/>
              </a:rPr>
              <a:t>т</a:t>
            </a:r>
            <a:r>
              <a:rPr sz="3900" spc="0" dirty="0" smtClean="0">
                <a:solidFill>
                  <a:srgbClr val="231F20"/>
                </a:solidFill>
                <a:latin typeface="+mj-lt"/>
                <a:cs typeface="CharterITC"/>
              </a:rPr>
              <a:t>р</a:t>
            </a:r>
            <a:r>
              <a:rPr sz="3900" spc="40" dirty="0" smtClean="0">
                <a:solidFill>
                  <a:srgbClr val="231F20"/>
                </a:solidFill>
                <a:latin typeface="+mj-lt"/>
                <a:cs typeface="CharterITC"/>
              </a:rPr>
              <a:t>е</a:t>
            </a:r>
            <a:r>
              <a:rPr sz="3900" spc="0" dirty="0" smtClean="0">
                <a:solidFill>
                  <a:srgbClr val="231F20"/>
                </a:solidFill>
                <a:latin typeface="+mj-lt"/>
                <a:cs typeface="CharterITC"/>
              </a:rPr>
              <a:t>т</a:t>
            </a:r>
            <a:r>
              <a:rPr sz="3900" spc="5" dirty="0" smtClean="0">
                <a:solidFill>
                  <a:srgbClr val="231F20"/>
                </a:solidFill>
                <a:latin typeface="+mj-lt"/>
                <a:cs typeface="CharterITC"/>
              </a:rPr>
              <a:t> </a:t>
            </a:r>
            <a:r>
              <a:rPr sz="3900" spc="0" dirty="0" smtClean="0">
                <a:solidFill>
                  <a:srgbClr val="231F20"/>
                </a:solidFill>
                <a:latin typeface="+mj-lt"/>
                <a:cs typeface="CharterITC"/>
              </a:rPr>
              <a:t>уча</a:t>
            </a:r>
            <a:r>
              <a:rPr sz="3900" spc="85" dirty="0" smtClean="0">
                <a:solidFill>
                  <a:srgbClr val="231F20"/>
                </a:solidFill>
                <a:latin typeface="+mj-lt"/>
                <a:cs typeface="CharterITC"/>
              </a:rPr>
              <a:t>с</a:t>
            </a:r>
            <a:r>
              <a:rPr sz="3900" spc="0" dirty="0" smtClean="0">
                <a:solidFill>
                  <a:srgbClr val="231F20"/>
                </a:solidFill>
                <a:latin typeface="+mj-lt"/>
                <a:cs typeface="CharterITC"/>
              </a:rPr>
              <a:t>тника</a:t>
            </a:r>
            <a:endParaRPr sz="3900" dirty="0">
              <a:latin typeface="+mj-lt"/>
              <a:cs typeface="CharterITC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42792"/>
            <a:ext cx="1725042" cy="131054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ltGray">
          <a:xfrm>
            <a:off x="1653988" y="298076"/>
            <a:ext cx="2171700" cy="47064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accent4"/>
                </a:solidFill>
                <a:latin typeface="Georgia" pitchFamily="18" charset="0"/>
              </a:rPr>
              <a:t>www.pwc.ru</a:t>
            </a:r>
            <a:endParaRPr lang="ru-RU" i="1" dirty="0" err="1" smtClean="0">
              <a:solidFill>
                <a:schemeClr val="accent4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r="2166" b="6387"/>
          <a:stretch/>
        </p:blipFill>
        <p:spPr>
          <a:xfrm>
            <a:off x="-16042" y="521367"/>
            <a:ext cx="9144000" cy="6296528"/>
          </a:xfrm>
          <a:prstGeom prst="rect">
            <a:avLst/>
          </a:prstGeom>
        </p:spPr>
      </p:pic>
      <p:sp>
        <p:nvSpPr>
          <p:cNvPr id="16" name="object 2"/>
          <p:cNvSpPr txBox="1"/>
          <p:nvPr/>
        </p:nvSpPr>
        <p:spPr>
          <a:xfrm>
            <a:off x="3517948" y="449178"/>
            <a:ext cx="3950052" cy="4438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i="1" spc="-10" dirty="0" smtClean="0">
                <a:latin typeface="Georgia" panose="02040502050405020303" pitchFamily="18" charset="0"/>
                <a:cs typeface="CharterITC"/>
              </a:rPr>
              <a:t>Рейтинг</a:t>
            </a:r>
            <a:endParaRPr sz="2000" b="1" i="1" dirty="0">
              <a:latin typeface="Georgia" panose="02040502050405020303" pitchFamily="18" charset="0"/>
              <a:cs typeface="CharterITC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3436096" y="372978"/>
            <a:ext cx="4176000" cy="180000"/>
          </a:xfrm>
          <a:custGeom>
            <a:avLst/>
            <a:gdLst/>
            <a:ahLst/>
            <a:cxnLst/>
            <a:rect l="l" t="t" r="r" b="b"/>
            <a:pathLst>
              <a:path w="8323389" h="341744">
                <a:moveTo>
                  <a:pt x="0" y="341744"/>
                </a:moveTo>
                <a:lnTo>
                  <a:pt x="0" y="0"/>
                </a:lnTo>
                <a:lnTo>
                  <a:pt x="8323389" y="0"/>
                </a:lnTo>
              </a:path>
            </a:pathLst>
          </a:custGeom>
          <a:ln w="12699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6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2190428" y="3876303"/>
            <a:ext cx="2546292" cy="1539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1958425" y="462679"/>
            <a:ext cx="5620252" cy="441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"/>
            <a:r>
              <a:rPr lang="en-US" sz="2000" dirty="0" smtClean="0">
                <a:solidFill>
                  <a:srgbClr val="231F20"/>
                </a:solidFill>
                <a:cs typeface="CharterBlackITC"/>
              </a:rPr>
              <a:t>O</a:t>
            </a:r>
            <a:r>
              <a:rPr lang="ru-RU" sz="2000" dirty="0" err="1" smtClean="0">
                <a:solidFill>
                  <a:srgbClr val="231F20"/>
                </a:solidFill>
                <a:cs typeface="CharterBlackITC"/>
              </a:rPr>
              <a:t>сн</a:t>
            </a:r>
            <a:r>
              <a:rPr lang="ru-RU" sz="2000" spc="25" dirty="0" err="1" smtClean="0">
                <a:solidFill>
                  <a:srgbClr val="231F20"/>
                </a:solidFill>
                <a:cs typeface="CharterBlackITC"/>
              </a:rPr>
              <a:t>ов</a:t>
            </a:r>
            <a:r>
              <a:rPr lang="ru-RU" sz="2000" dirty="0" err="1" smtClean="0">
                <a:solidFill>
                  <a:srgbClr val="231F20"/>
                </a:solidFill>
                <a:cs typeface="CharterBlackITC"/>
              </a:rPr>
              <a:t>ные</a:t>
            </a:r>
            <a:r>
              <a:rPr lang="ru-RU" sz="2000" dirty="0" smtClean="0">
                <a:solidFill>
                  <a:srgbClr val="231F20"/>
                </a:solidFill>
                <a:cs typeface="CharterBlackITC"/>
              </a:rPr>
              <a:t> п</a:t>
            </a:r>
            <a:r>
              <a:rPr lang="ru-RU" sz="2000" spc="25" dirty="0" smtClean="0">
                <a:solidFill>
                  <a:srgbClr val="231F20"/>
                </a:solidFill>
                <a:cs typeface="CharterBlackITC"/>
              </a:rPr>
              <a:t>о</a:t>
            </a:r>
            <a:r>
              <a:rPr lang="ru-RU" sz="2000" spc="-30" dirty="0" smtClean="0">
                <a:solidFill>
                  <a:srgbClr val="231F20"/>
                </a:solidFill>
                <a:cs typeface="CharterBlackITC"/>
              </a:rPr>
              <a:t>к</a:t>
            </a:r>
            <a:r>
              <a:rPr lang="ru-RU" sz="2000" dirty="0" smtClean="0">
                <a:solidFill>
                  <a:srgbClr val="231F20"/>
                </a:solidFill>
                <a:cs typeface="CharterBlackITC"/>
              </a:rPr>
              <a:t>а</a:t>
            </a:r>
            <a:r>
              <a:rPr lang="ru-RU" sz="2000" spc="25" dirty="0" smtClean="0">
                <a:solidFill>
                  <a:srgbClr val="231F20"/>
                </a:solidFill>
                <a:cs typeface="CharterBlackITC"/>
              </a:rPr>
              <a:t>з</a:t>
            </a:r>
            <a:r>
              <a:rPr lang="ru-RU" sz="2000" dirty="0" smtClean="0">
                <a:solidFill>
                  <a:srgbClr val="231F20"/>
                </a:solidFill>
                <a:cs typeface="CharterBlackITC"/>
              </a:rPr>
              <a:t>атели </a:t>
            </a:r>
            <a:r>
              <a:rPr lang="ru-RU" sz="2000" spc="-114" dirty="0" smtClean="0">
                <a:solidFill>
                  <a:srgbClr val="231F20"/>
                </a:solidFill>
                <a:cs typeface="CharterBlackITC"/>
              </a:rPr>
              <a:t>Т</a:t>
            </a:r>
            <a:r>
              <a:rPr lang="ru-RU" sz="2000" spc="25" dirty="0" smtClean="0">
                <a:solidFill>
                  <a:srgbClr val="231F20"/>
                </a:solidFill>
                <a:cs typeface="CharterBlackITC"/>
              </a:rPr>
              <a:t>о</a:t>
            </a:r>
            <a:r>
              <a:rPr lang="ru-RU" sz="2000" spc="55" dirty="0" smtClean="0">
                <a:solidFill>
                  <a:srgbClr val="231F20"/>
                </a:solidFill>
                <a:cs typeface="CharterBlackITC"/>
              </a:rPr>
              <a:t>п</a:t>
            </a:r>
            <a:r>
              <a:rPr lang="ru-RU" sz="2000" dirty="0" smtClean="0">
                <a:solidFill>
                  <a:srgbClr val="231F20"/>
                </a:solidFill>
                <a:cs typeface="CharterBlackITC"/>
              </a:rPr>
              <a:t>-50</a:t>
            </a:r>
            <a:endParaRPr lang="ru-RU" sz="2000" dirty="0">
              <a:cs typeface="CharterBlackITC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5408433" y="1139758"/>
            <a:ext cx="3282377" cy="6128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231F20"/>
                </a:solidFill>
                <a:latin typeface="CharterITC"/>
                <a:cs typeface="CharterITC"/>
              </a:rPr>
              <a:t>Общее </a:t>
            </a:r>
            <a:r>
              <a:rPr sz="1600" spc="-20" dirty="0" err="1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6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оличе</a:t>
            </a:r>
            <a:r>
              <a:rPr sz="1600" spc="30" dirty="0" err="1" smtClean="0">
                <a:solidFill>
                  <a:srgbClr val="231F20"/>
                </a:solidFill>
                <a:latin typeface="CharterITC"/>
                <a:cs typeface="CharterITC"/>
              </a:rPr>
              <a:t>с</a:t>
            </a:r>
            <a:r>
              <a:rPr sz="16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т</a:t>
            </a:r>
            <a:r>
              <a:rPr sz="1600" spc="30" dirty="0" err="1" smtClean="0">
                <a:solidFill>
                  <a:srgbClr val="231F20"/>
                </a:solidFill>
                <a:latin typeface="CharterITC"/>
                <a:cs typeface="CharterITC"/>
              </a:rPr>
              <a:t>в</a:t>
            </a:r>
            <a:r>
              <a:rPr sz="16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о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 </a:t>
            </a:r>
            <a:r>
              <a:rPr sz="16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со</a:t>
            </a:r>
            <a:r>
              <a:rPr sz="1600" spc="15" dirty="0" err="1" smtClean="0">
                <a:solidFill>
                  <a:srgbClr val="231F20"/>
                </a:solidFill>
                <a:latin typeface="CharterITC"/>
                <a:cs typeface="CharterITC"/>
              </a:rPr>
              <a:t>т</a:t>
            </a:r>
            <a:r>
              <a:rPr sz="1600" spc="-20" dirty="0" err="1" smtClean="0">
                <a:solidFill>
                  <a:srgbClr val="231F20"/>
                </a:solidFill>
                <a:latin typeface="CharterITC"/>
                <a:cs typeface="CharterITC"/>
              </a:rPr>
              <a:t>ру</a:t>
            </a:r>
            <a:r>
              <a:rPr sz="16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дни</a:t>
            </a:r>
            <a:r>
              <a:rPr sz="1600" spc="-20" dirty="0" err="1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6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ов</a:t>
            </a:r>
            <a:r>
              <a:rPr lang="en-US"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/>
            </a:r>
            <a:br>
              <a:rPr lang="en-US" sz="1600" spc="0" dirty="0" smtClean="0">
                <a:solidFill>
                  <a:srgbClr val="231F20"/>
                </a:solidFill>
                <a:latin typeface="CharterITC"/>
                <a:cs typeface="CharterITC"/>
              </a:rPr>
            </a:br>
            <a:r>
              <a:rPr sz="1600" spc="30" dirty="0" err="1" smtClean="0">
                <a:solidFill>
                  <a:srgbClr val="231F20"/>
                </a:solidFill>
                <a:latin typeface="CharterITC"/>
                <a:cs typeface="CharterITC"/>
              </a:rPr>
              <a:t>з</a:t>
            </a:r>
            <a:r>
              <a:rPr sz="16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а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 2</a:t>
            </a:r>
            <a:r>
              <a:rPr sz="1600" spc="-50" dirty="0" smtClean="0">
                <a:solidFill>
                  <a:srgbClr val="231F20"/>
                </a:solidFill>
                <a:latin typeface="CharterITC"/>
                <a:cs typeface="CharterITC"/>
              </a:rPr>
              <a:t>0</a:t>
            </a:r>
            <a:r>
              <a:rPr sz="16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1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4 г</a:t>
            </a:r>
            <a:r>
              <a:rPr sz="1600" spc="-35" dirty="0" smtClean="0">
                <a:solidFill>
                  <a:srgbClr val="231F20"/>
                </a:solidFill>
                <a:latin typeface="CharterITC"/>
                <a:cs typeface="CharterITC"/>
              </a:rPr>
              <a:t>о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д</a:t>
            </a:r>
            <a:endParaRPr sz="1600" dirty="0">
              <a:latin typeface="CharterITC"/>
              <a:cs typeface="CharterITC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6441780" y="1600200"/>
            <a:ext cx="1353811" cy="1155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6"/>
          <p:cNvSpPr txBox="1"/>
          <p:nvPr/>
        </p:nvSpPr>
        <p:spPr>
          <a:xfrm>
            <a:off x="6777880" y="1934157"/>
            <a:ext cx="851535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-65" dirty="0" smtClean="0">
                <a:solidFill>
                  <a:srgbClr val="FFFFFF"/>
                </a:solidFill>
                <a:latin typeface="CharterBlackITC"/>
                <a:cs typeface="CharterBlackITC"/>
              </a:rPr>
              <a:t>2</a:t>
            </a:r>
            <a:r>
              <a:rPr sz="2000" i="1" spc="-15" dirty="0" smtClean="0">
                <a:solidFill>
                  <a:srgbClr val="FFFFFF"/>
                </a:solidFill>
                <a:latin typeface="CharterBlackITC"/>
                <a:cs typeface="CharterBlackITC"/>
              </a:rPr>
              <a:t>5</a:t>
            </a:r>
            <a:r>
              <a:rPr sz="2000" i="1" spc="-105" dirty="0" smtClean="0">
                <a:solidFill>
                  <a:srgbClr val="FFFFFF"/>
                </a:solidFill>
                <a:latin typeface="CharterBlackITC"/>
                <a:cs typeface="CharterBlackITC"/>
              </a:rPr>
              <a:t> 7</a:t>
            </a:r>
            <a:r>
              <a:rPr sz="2000" i="1" spc="-65" dirty="0" smtClean="0">
                <a:solidFill>
                  <a:srgbClr val="FFFFFF"/>
                </a:solidFill>
                <a:latin typeface="CharterBlackITC"/>
                <a:cs typeface="CharterBlackITC"/>
              </a:rPr>
              <a:t>30</a:t>
            </a:r>
            <a:endParaRPr sz="2000" dirty="0">
              <a:latin typeface="CharterBlackITC"/>
              <a:cs typeface="CharterBlackITC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501868" y="1111455"/>
            <a:ext cx="3470275" cy="26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231F20"/>
                </a:solidFill>
                <a:latin typeface="CharterITC"/>
                <a:cs typeface="CharterITC"/>
              </a:rPr>
              <a:t>Общая вы</a:t>
            </a:r>
            <a:r>
              <a:rPr sz="1600" spc="-20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учка </a:t>
            </a:r>
            <a:r>
              <a:rPr sz="1600" spc="-20" dirty="0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омпаний, мл</a:t>
            </a:r>
            <a:r>
              <a:rPr sz="1600" spc="-35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д </a:t>
            </a:r>
            <a:r>
              <a:rPr sz="1600" spc="-20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600" spc="30" dirty="0" smtClean="0">
                <a:solidFill>
                  <a:srgbClr val="231F20"/>
                </a:solidFill>
                <a:latin typeface="CharterITC"/>
                <a:cs typeface="CharterITC"/>
              </a:rPr>
              <a:t>у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б.</a:t>
            </a:r>
            <a:endParaRPr sz="1600" dirty="0">
              <a:latin typeface="CharterITC"/>
              <a:cs typeface="CharterITC"/>
            </a:endParaRPr>
          </a:p>
        </p:txBody>
      </p:sp>
      <p:sp>
        <p:nvSpPr>
          <p:cNvPr id="17" name="object 8"/>
          <p:cNvSpPr/>
          <p:nvPr/>
        </p:nvSpPr>
        <p:spPr>
          <a:xfrm>
            <a:off x="459247" y="1592800"/>
            <a:ext cx="4417553" cy="1492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9"/>
          <p:cNvSpPr txBox="1"/>
          <p:nvPr/>
        </p:nvSpPr>
        <p:spPr>
          <a:xfrm rot="20640000">
            <a:off x="1465834" y="1662441"/>
            <a:ext cx="372156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300" spc="-80" dirty="0" smtClean="0">
                <a:solidFill>
                  <a:srgbClr val="231F20"/>
                </a:solidFill>
                <a:latin typeface="CharterITC"/>
                <a:cs typeface="CharterITC"/>
              </a:rPr>
              <a:t>1</a:t>
            </a:r>
            <a:r>
              <a:rPr sz="1300" spc="-55" dirty="0" smtClean="0">
                <a:solidFill>
                  <a:srgbClr val="231F20"/>
                </a:solidFill>
                <a:latin typeface="CharterITC"/>
                <a:cs typeface="CharterITC"/>
              </a:rPr>
              <a:t>8</a:t>
            </a:r>
            <a:r>
              <a:rPr sz="13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%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19" name="object 10"/>
          <p:cNvSpPr txBox="1"/>
          <p:nvPr/>
        </p:nvSpPr>
        <p:spPr>
          <a:xfrm rot="21120000">
            <a:off x="3133744" y="1565332"/>
            <a:ext cx="372156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300" spc="-45" dirty="0" smtClean="0">
                <a:solidFill>
                  <a:srgbClr val="231F20"/>
                </a:solidFill>
                <a:latin typeface="CharterITC"/>
                <a:cs typeface="CharterITC"/>
              </a:rPr>
              <a:t>35%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20" name="object 11"/>
          <p:cNvSpPr/>
          <p:nvPr/>
        </p:nvSpPr>
        <p:spPr>
          <a:xfrm>
            <a:off x="490332" y="5815561"/>
            <a:ext cx="229901" cy="229494"/>
          </a:xfrm>
          <a:custGeom>
            <a:avLst/>
            <a:gdLst/>
            <a:ahLst/>
            <a:cxnLst/>
            <a:rect l="l" t="t" r="r" b="b"/>
            <a:pathLst>
              <a:path w="229901" h="229494">
                <a:moveTo>
                  <a:pt x="111315" y="0"/>
                </a:moveTo>
                <a:lnTo>
                  <a:pt x="70875" y="8752"/>
                </a:lnTo>
                <a:lnTo>
                  <a:pt x="37131" y="30945"/>
                </a:lnTo>
                <a:lnTo>
                  <a:pt x="12854" y="64341"/>
                </a:lnTo>
                <a:lnTo>
                  <a:pt x="814" y="106701"/>
                </a:lnTo>
                <a:lnTo>
                  <a:pt x="0" y="122426"/>
                </a:lnTo>
                <a:lnTo>
                  <a:pt x="1700" y="136059"/>
                </a:lnTo>
                <a:lnTo>
                  <a:pt x="16055" y="173309"/>
                </a:lnTo>
                <a:lnTo>
                  <a:pt x="42891" y="203047"/>
                </a:lnTo>
                <a:lnTo>
                  <a:pt x="80404" y="222650"/>
                </a:lnTo>
                <a:lnTo>
                  <a:pt x="126794" y="229494"/>
                </a:lnTo>
                <a:lnTo>
                  <a:pt x="140992" y="227121"/>
                </a:lnTo>
                <a:lnTo>
                  <a:pt x="179271" y="210382"/>
                </a:lnTo>
                <a:lnTo>
                  <a:pt x="208716" y="181580"/>
                </a:lnTo>
                <a:lnTo>
                  <a:pt x="226286" y="143752"/>
                </a:lnTo>
                <a:lnTo>
                  <a:pt x="229901" y="115022"/>
                </a:lnTo>
                <a:lnTo>
                  <a:pt x="229901" y="114816"/>
                </a:lnTo>
                <a:lnTo>
                  <a:pt x="222057" y="73293"/>
                </a:lnTo>
                <a:lnTo>
                  <a:pt x="200443" y="38526"/>
                </a:lnTo>
                <a:lnTo>
                  <a:pt x="167703" y="13420"/>
                </a:lnTo>
                <a:lnTo>
                  <a:pt x="126482" y="883"/>
                </a:lnTo>
                <a:lnTo>
                  <a:pt x="111315" y="0"/>
                </a:lnTo>
                <a:close/>
              </a:path>
            </a:pathLst>
          </a:custGeom>
          <a:solidFill>
            <a:srgbClr val="F99E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2"/>
          <p:cNvSpPr/>
          <p:nvPr/>
        </p:nvSpPr>
        <p:spPr>
          <a:xfrm>
            <a:off x="490332" y="5815561"/>
            <a:ext cx="229901" cy="229494"/>
          </a:xfrm>
          <a:custGeom>
            <a:avLst/>
            <a:gdLst/>
            <a:ahLst/>
            <a:cxnLst/>
            <a:rect l="l" t="t" r="r" b="b"/>
            <a:pathLst>
              <a:path w="229901" h="229494">
                <a:moveTo>
                  <a:pt x="229901" y="115022"/>
                </a:moveTo>
                <a:lnTo>
                  <a:pt x="221937" y="157177"/>
                </a:lnTo>
                <a:lnTo>
                  <a:pt x="200070" y="192333"/>
                </a:lnTo>
                <a:lnTo>
                  <a:pt x="167343" y="217452"/>
                </a:lnTo>
                <a:lnTo>
                  <a:pt x="126794" y="229494"/>
                </a:lnTo>
                <a:lnTo>
                  <a:pt x="110456" y="228792"/>
                </a:lnTo>
                <a:lnTo>
                  <a:pt x="66824" y="217403"/>
                </a:lnTo>
                <a:lnTo>
                  <a:pt x="32670" y="194131"/>
                </a:lnTo>
                <a:lnTo>
                  <a:pt x="9795" y="161597"/>
                </a:lnTo>
                <a:lnTo>
                  <a:pt x="0" y="122426"/>
                </a:lnTo>
                <a:lnTo>
                  <a:pt x="814" y="106701"/>
                </a:lnTo>
                <a:lnTo>
                  <a:pt x="12854" y="64341"/>
                </a:lnTo>
                <a:lnTo>
                  <a:pt x="37131" y="30945"/>
                </a:lnTo>
                <a:lnTo>
                  <a:pt x="70875" y="8752"/>
                </a:lnTo>
                <a:lnTo>
                  <a:pt x="111315" y="0"/>
                </a:lnTo>
                <a:lnTo>
                  <a:pt x="126482" y="883"/>
                </a:lnTo>
                <a:lnTo>
                  <a:pt x="167703" y="13420"/>
                </a:lnTo>
                <a:lnTo>
                  <a:pt x="200443" y="38526"/>
                </a:lnTo>
                <a:lnTo>
                  <a:pt x="222057" y="73293"/>
                </a:lnTo>
                <a:lnTo>
                  <a:pt x="229901" y="114816"/>
                </a:lnTo>
                <a:lnTo>
                  <a:pt x="229901" y="115022"/>
                </a:lnTo>
                <a:close/>
              </a:path>
            </a:pathLst>
          </a:custGeom>
          <a:ln w="38100">
            <a:solidFill>
              <a:srgbClr val="FFD4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13"/>
          <p:cNvSpPr/>
          <p:nvPr/>
        </p:nvSpPr>
        <p:spPr>
          <a:xfrm>
            <a:off x="540447" y="5865132"/>
            <a:ext cx="135040" cy="122821"/>
          </a:xfrm>
          <a:custGeom>
            <a:avLst/>
            <a:gdLst/>
            <a:ahLst/>
            <a:cxnLst/>
            <a:rect l="l" t="t" r="r" b="b"/>
            <a:pathLst>
              <a:path w="135040" h="122821">
                <a:moveTo>
                  <a:pt x="57023" y="85801"/>
                </a:moveTo>
                <a:lnTo>
                  <a:pt x="26492" y="85801"/>
                </a:lnTo>
                <a:lnTo>
                  <a:pt x="21056" y="109829"/>
                </a:lnTo>
                <a:lnTo>
                  <a:pt x="18770" y="113169"/>
                </a:lnTo>
                <a:lnTo>
                  <a:pt x="14198" y="114579"/>
                </a:lnTo>
                <a:lnTo>
                  <a:pt x="13004" y="115100"/>
                </a:lnTo>
                <a:lnTo>
                  <a:pt x="10871" y="115455"/>
                </a:lnTo>
                <a:lnTo>
                  <a:pt x="8064" y="115976"/>
                </a:lnTo>
                <a:lnTo>
                  <a:pt x="5105" y="116293"/>
                </a:lnTo>
                <a:lnTo>
                  <a:pt x="2984" y="116497"/>
                </a:lnTo>
                <a:lnTo>
                  <a:pt x="1397" y="116497"/>
                </a:lnTo>
                <a:lnTo>
                  <a:pt x="0" y="122821"/>
                </a:lnTo>
                <a:lnTo>
                  <a:pt x="66662" y="122821"/>
                </a:lnTo>
                <a:lnTo>
                  <a:pt x="68249" y="116497"/>
                </a:lnTo>
                <a:lnTo>
                  <a:pt x="55803" y="115265"/>
                </a:lnTo>
                <a:lnTo>
                  <a:pt x="52463" y="113169"/>
                </a:lnTo>
                <a:lnTo>
                  <a:pt x="52463" y="107022"/>
                </a:lnTo>
                <a:lnTo>
                  <a:pt x="52641" y="105092"/>
                </a:lnTo>
                <a:lnTo>
                  <a:pt x="53162" y="103174"/>
                </a:lnTo>
                <a:lnTo>
                  <a:pt x="57023" y="85801"/>
                </a:lnTo>
                <a:close/>
              </a:path>
              <a:path w="135040" h="122821">
                <a:moveTo>
                  <a:pt x="121920" y="78244"/>
                </a:moveTo>
                <a:lnTo>
                  <a:pt x="10172" y="78244"/>
                </a:lnTo>
                <a:lnTo>
                  <a:pt x="8407" y="85801"/>
                </a:lnTo>
                <a:lnTo>
                  <a:pt x="120180" y="85801"/>
                </a:lnTo>
                <a:lnTo>
                  <a:pt x="121920" y="78244"/>
                </a:lnTo>
                <a:close/>
              </a:path>
              <a:path w="135040" h="122821">
                <a:moveTo>
                  <a:pt x="128072" y="7543"/>
                </a:moveTo>
                <a:lnTo>
                  <a:pt x="81572" y="7543"/>
                </a:lnTo>
                <a:lnTo>
                  <a:pt x="89298" y="8221"/>
                </a:lnTo>
                <a:lnTo>
                  <a:pt x="99732" y="14900"/>
                </a:lnTo>
                <a:lnTo>
                  <a:pt x="102839" y="30300"/>
                </a:lnTo>
                <a:lnTo>
                  <a:pt x="100148" y="42440"/>
                </a:lnTo>
                <a:lnTo>
                  <a:pt x="93132" y="53883"/>
                </a:lnTo>
                <a:lnTo>
                  <a:pt x="82825" y="60054"/>
                </a:lnTo>
                <a:lnTo>
                  <a:pt x="68414" y="62293"/>
                </a:lnTo>
                <a:lnTo>
                  <a:pt x="13677" y="62293"/>
                </a:lnTo>
                <a:lnTo>
                  <a:pt x="12090" y="70002"/>
                </a:lnTo>
                <a:lnTo>
                  <a:pt x="30187" y="70002"/>
                </a:lnTo>
                <a:lnTo>
                  <a:pt x="28244" y="78244"/>
                </a:lnTo>
                <a:lnTo>
                  <a:pt x="58940" y="78244"/>
                </a:lnTo>
                <a:lnTo>
                  <a:pt x="60858" y="70002"/>
                </a:lnTo>
                <a:lnTo>
                  <a:pt x="77281" y="69941"/>
                </a:lnTo>
                <a:lnTo>
                  <a:pt x="89166" y="68848"/>
                </a:lnTo>
                <a:lnTo>
                  <a:pt x="125682" y="53534"/>
                </a:lnTo>
                <a:lnTo>
                  <a:pt x="135040" y="32058"/>
                </a:lnTo>
                <a:lnTo>
                  <a:pt x="135009" y="15174"/>
                </a:lnTo>
                <a:lnTo>
                  <a:pt x="128072" y="7543"/>
                </a:lnTo>
                <a:close/>
              </a:path>
              <a:path w="135040" h="122821">
                <a:moveTo>
                  <a:pt x="94907" y="0"/>
                </a:moveTo>
                <a:lnTo>
                  <a:pt x="28244" y="0"/>
                </a:lnTo>
                <a:lnTo>
                  <a:pt x="26835" y="6299"/>
                </a:lnTo>
                <a:lnTo>
                  <a:pt x="37896" y="7886"/>
                </a:lnTo>
                <a:lnTo>
                  <a:pt x="42456" y="10515"/>
                </a:lnTo>
                <a:lnTo>
                  <a:pt x="42456" y="15963"/>
                </a:lnTo>
                <a:lnTo>
                  <a:pt x="42278" y="17729"/>
                </a:lnTo>
                <a:lnTo>
                  <a:pt x="41757" y="20167"/>
                </a:lnTo>
                <a:lnTo>
                  <a:pt x="32105" y="62293"/>
                </a:lnTo>
                <a:lnTo>
                  <a:pt x="62788" y="62293"/>
                </a:lnTo>
                <a:lnTo>
                  <a:pt x="75450" y="7543"/>
                </a:lnTo>
                <a:lnTo>
                  <a:pt x="128072" y="7543"/>
                </a:lnTo>
                <a:lnTo>
                  <a:pt x="127312" y="6707"/>
                </a:lnTo>
                <a:lnTo>
                  <a:pt x="113985" y="1667"/>
                </a:lnTo>
                <a:lnTo>
                  <a:pt x="94907" y="0"/>
                </a:lnTo>
                <a:close/>
              </a:path>
            </a:pathLst>
          </a:custGeom>
          <a:solidFill>
            <a:srgbClr val="FFE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4"/>
          <p:cNvSpPr/>
          <p:nvPr/>
        </p:nvSpPr>
        <p:spPr>
          <a:xfrm>
            <a:off x="489438" y="6119716"/>
            <a:ext cx="229901" cy="229482"/>
          </a:xfrm>
          <a:custGeom>
            <a:avLst/>
            <a:gdLst/>
            <a:ahLst/>
            <a:cxnLst/>
            <a:rect l="l" t="t" r="r" b="b"/>
            <a:pathLst>
              <a:path w="229901" h="229482">
                <a:moveTo>
                  <a:pt x="229901" y="115009"/>
                </a:moveTo>
                <a:lnTo>
                  <a:pt x="221937" y="157164"/>
                </a:lnTo>
                <a:lnTo>
                  <a:pt x="200070" y="192321"/>
                </a:lnTo>
                <a:lnTo>
                  <a:pt x="167343" y="217440"/>
                </a:lnTo>
                <a:lnTo>
                  <a:pt x="126794" y="229482"/>
                </a:lnTo>
                <a:lnTo>
                  <a:pt x="110453" y="228780"/>
                </a:lnTo>
                <a:lnTo>
                  <a:pt x="66819" y="217391"/>
                </a:lnTo>
                <a:lnTo>
                  <a:pt x="32666" y="194118"/>
                </a:lnTo>
                <a:lnTo>
                  <a:pt x="9793" y="161585"/>
                </a:lnTo>
                <a:lnTo>
                  <a:pt x="0" y="122414"/>
                </a:lnTo>
                <a:lnTo>
                  <a:pt x="814" y="106690"/>
                </a:lnTo>
                <a:lnTo>
                  <a:pt x="12853" y="64334"/>
                </a:lnTo>
                <a:lnTo>
                  <a:pt x="37130" y="30941"/>
                </a:lnTo>
                <a:lnTo>
                  <a:pt x="70877" y="8750"/>
                </a:lnTo>
                <a:lnTo>
                  <a:pt x="111324" y="0"/>
                </a:lnTo>
                <a:lnTo>
                  <a:pt x="126491" y="883"/>
                </a:lnTo>
                <a:lnTo>
                  <a:pt x="167711" y="13422"/>
                </a:lnTo>
                <a:lnTo>
                  <a:pt x="200450" y="38531"/>
                </a:lnTo>
                <a:lnTo>
                  <a:pt x="222062" y="73300"/>
                </a:lnTo>
                <a:lnTo>
                  <a:pt x="229901" y="114822"/>
                </a:lnTo>
                <a:lnTo>
                  <a:pt x="229901" y="115009"/>
                </a:lnTo>
                <a:close/>
              </a:path>
            </a:pathLst>
          </a:custGeom>
          <a:ln w="38100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15"/>
          <p:cNvSpPr/>
          <p:nvPr/>
        </p:nvSpPr>
        <p:spPr>
          <a:xfrm>
            <a:off x="539553" y="6169287"/>
            <a:ext cx="135031" cy="122808"/>
          </a:xfrm>
          <a:custGeom>
            <a:avLst/>
            <a:gdLst/>
            <a:ahLst/>
            <a:cxnLst/>
            <a:rect l="l" t="t" r="r" b="b"/>
            <a:pathLst>
              <a:path w="135031" h="122808">
                <a:moveTo>
                  <a:pt x="57010" y="85801"/>
                </a:moveTo>
                <a:lnTo>
                  <a:pt x="26492" y="85801"/>
                </a:lnTo>
                <a:lnTo>
                  <a:pt x="21920" y="105943"/>
                </a:lnTo>
                <a:lnTo>
                  <a:pt x="21056" y="109829"/>
                </a:lnTo>
                <a:lnTo>
                  <a:pt x="18770" y="113169"/>
                </a:lnTo>
                <a:lnTo>
                  <a:pt x="14198" y="114566"/>
                </a:lnTo>
                <a:lnTo>
                  <a:pt x="12992" y="115100"/>
                </a:lnTo>
                <a:lnTo>
                  <a:pt x="10871" y="115455"/>
                </a:lnTo>
                <a:lnTo>
                  <a:pt x="8064" y="115976"/>
                </a:lnTo>
                <a:lnTo>
                  <a:pt x="5105" y="116293"/>
                </a:lnTo>
                <a:lnTo>
                  <a:pt x="2984" y="116497"/>
                </a:lnTo>
                <a:lnTo>
                  <a:pt x="1397" y="116497"/>
                </a:lnTo>
                <a:lnTo>
                  <a:pt x="0" y="122809"/>
                </a:lnTo>
                <a:lnTo>
                  <a:pt x="66662" y="122809"/>
                </a:lnTo>
                <a:lnTo>
                  <a:pt x="68249" y="116497"/>
                </a:lnTo>
                <a:lnTo>
                  <a:pt x="55803" y="115265"/>
                </a:lnTo>
                <a:lnTo>
                  <a:pt x="52451" y="113169"/>
                </a:lnTo>
                <a:lnTo>
                  <a:pt x="52557" y="105943"/>
                </a:lnTo>
                <a:lnTo>
                  <a:pt x="52641" y="105092"/>
                </a:lnTo>
                <a:lnTo>
                  <a:pt x="53149" y="103162"/>
                </a:lnTo>
                <a:lnTo>
                  <a:pt x="57010" y="85801"/>
                </a:lnTo>
                <a:close/>
              </a:path>
              <a:path w="135031" h="122808">
                <a:moveTo>
                  <a:pt x="121920" y="78244"/>
                </a:moveTo>
                <a:lnTo>
                  <a:pt x="10172" y="78244"/>
                </a:lnTo>
                <a:lnTo>
                  <a:pt x="8407" y="85801"/>
                </a:lnTo>
                <a:lnTo>
                  <a:pt x="120180" y="85801"/>
                </a:lnTo>
                <a:lnTo>
                  <a:pt x="121920" y="78244"/>
                </a:lnTo>
                <a:close/>
              </a:path>
              <a:path w="135031" h="122808">
                <a:moveTo>
                  <a:pt x="128071" y="7543"/>
                </a:moveTo>
                <a:lnTo>
                  <a:pt x="81572" y="7543"/>
                </a:lnTo>
                <a:lnTo>
                  <a:pt x="89292" y="8218"/>
                </a:lnTo>
                <a:lnTo>
                  <a:pt x="99731" y="14891"/>
                </a:lnTo>
                <a:lnTo>
                  <a:pt x="102839" y="30291"/>
                </a:lnTo>
                <a:lnTo>
                  <a:pt x="100143" y="42431"/>
                </a:lnTo>
                <a:lnTo>
                  <a:pt x="93132" y="53870"/>
                </a:lnTo>
                <a:lnTo>
                  <a:pt x="82826" y="60040"/>
                </a:lnTo>
                <a:lnTo>
                  <a:pt x="68414" y="62280"/>
                </a:lnTo>
                <a:lnTo>
                  <a:pt x="13677" y="62280"/>
                </a:lnTo>
                <a:lnTo>
                  <a:pt x="12090" y="70002"/>
                </a:lnTo>
                <a:lnTo>
                  <a:pt x="30175" y="70002"/>
                </a:lnTo>
                <a:lnTo>
                  <a:pt x="28244" y="78244"/>
                </a:lnTo>
                <a:lnTo>
                  <a:pt x="58940" y="78244"/>
                </a:lnTo>
                <a:lnTo>
                  <a:pt x="60858" y="70002"/>
                </a:lnTo>
                <a:lnTo>
                  <a:pt x="77272" y="69941"/>
                </a:lnTo>
                <a:lnTo>
                  <a:pt x="89159" y="68847"/>
                </a:lnTo>
                <a:lnTo>
                  <a:pt x="125671" y="53531"/>
                </a:lnTo>
                <a:lnTo>
                  <a:pt x="135031" y="32057"/>
                </a:lnTo>
                <a:lnTo>
                  <a:pt x="135001" y="15175"/>
                </a:lnTo>
                <a:lnTo>
                  <a:pt x="128071" y="7543"/>
                </a:lnTo>
                <a:close/>
              </a:path>
              <a:path w="135031" h="122808">
                <a:moveTo>
                  <a:pt x="94907" y="0"/>
                </a:moveTo>
                <a:lnTo>
                  <a:pt x="28244" y="0"/>
                </a:lnTo>
                <a:lnTo>
                  <a:pt x="26835" y="6299"/>
                </a:lnTo>
                <a:lnTo>
                  <a:pt x="37884" y="7886"/>
                </a:lnTo>
                <a:lnTo>
                  <a:pt x="42456" y="10515"/>
                </a:lnTo>
                <a:lnTo>
                  <a:pt x="42456" y="15951"/>
                </a:lnTo>
                <a:lnTo>
                  <a:pt x="42265" y="17716"/>
                </a:lnTo>
                <a:lnTo>
                  <a:pt x="41744" y="20167"/>
                </a:lnTo>
                <a:lnTo>
                  <a:pt x="32092" y="62280"/>
                </a:lnTo>
                <a:lnTo>
                  <a:pt x="62788" y="62280"/>
                </a:lnTo>
                <a:lnTo>
                  <a:pt x="75438" y="7543"/>
                </a:lnTo>
                <a:lnTo>
                  <a:pt x="128071" y="7543"/>
                </a:lnTo>
                <a:lnTo>
                  <a:pt x="127310" y="6705"/>
                </a:lnTo>
                <a:lnTo>
                  <a:pt x="113986" y="1666"/>
                </a:lnTo>
                <a:lnTo>
                  <a:pt x="94907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6"/>
          <p:cNvSpPr/>
          <p:nvPr/>
        </p:nvSpPr>
        <p:spPr>
          <a:xfrm>
            <a:off x="479609" y="4246562"/>
            <a:ext cx="985532" cy="1163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17"/>
          <p:cNvSpPr txBox="1"/>
          <p:nvPr/>
        </p:nvSpPr>
        <p:spPr>
          <a:xfrm>
            <a:off x="666688" y="5487055"/>
            <a:ext cx="3879215" cy="911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62430" algn="l"/>
                <a:tab pos="3351529" algn="l"/>
              </a:tabLst>
            </a:pPr>
            <a:r>
              <a:rPr sz="1700" i="1" dirty="0" smtClean="0">
                <a:solidFill>
                  <a:srgbClr val="231F20"/>
                </a:solidFill>
                <a:latin typeface="CharterBlackITC"/>
                <a:cs typeface="CharterBlackITC"/>
              </a:rPr>
              <a:t>2</a:t>
            </a:r>
            <a:r>
              <a:rPr sz="1700" i="1" spc="-100" dirty="0" smtClean="0">
                <a:solidFill>
                  <a:srgbClr val="231F20"/>
                </a:solidFill>
                <a:latin typeface="CharterBlackITC"/>
                <a:cs typeface="CharterBlackITC"/>
              </a:rPr>
              <a:t>0</a:t>
            </a:r>
            <a:r>
              <a:rPr sz="1700" i="1" spc="-80" dirty="0" smtClean="0">
                <a:solidFill>
                  <a:srgbClr val="231F20"/>
                </a:solidFill>
                <a:latin typeface="CharterBlackITC"/>
                <a:cs typeface="CharterBlackITC"/>
              </a:rPr>
              <a:t>1</a:t>
            </a:r>
            <a:r>
              <a:rPr sz="1700" i="1" spc="0" dirty="0" smtClean="0">
                <a:solidFill>
                  <a:srgbClr val="231F20"/>
                </a:solidFill>
                <a:latin typeface="CharterBlackITC"/>
                <a:cs typeface="CharterBlackITC"/>
              </a:rPr>
              <a:t>2	2</a:t>
            </a:r>
            <a:r>
              <a:rPr sz="1700" i="1" spc="-100" dirty="0" smtClean="0">
                <a:solidFill>
                  <a:srgbClr val="231F20"/>
                </a:solidFill>
                <a:latin typeface="CharterBlackITC"/>
                <a:cs typeface="CharterBlackITC"/>
              </a:rPr>
              <a:t>0</a:t>
            </a:r>
            <a:r>
              <a:rPr sz="1700" i="1" spc="-95" dirty="0" smtClean="0">
                <a:solidFill>
                  <a:srgbClr val="231F20"/>
                </a:solidFill>
                <a:latin typeface="CharterBlackITC"/>
                <a:cs typeface="CharterBlackITC"/>
              </a:rPr>
              <a:t>1</a:t>
            </a:r>
            <a:r>
              <a:rPr sz="1700" i="1" spc="0" dirty="0" smtClean="0">
                <a:solidFill>
                  <a:srgbClr val="231F20"/>
                </a:solidFill>
                <a:latin typeface="CharterBlackITC"/>
                <a:cs typeface="CharterBlackITC"/>
              </a:rPr>
              <a:t>3	2</a:t>
            </a:r>
            <a:r>
              <a:rPr sz="1700" i="1" spc="-100" dirty="0" smtClean="0">
                <a:solidFill>
                  <a:srgbClr val="231F20"/>
                </a:solidFill>
                <a:latin typeface="CharterBlackITC"/>
                <a:cs typeface="CharterBlackITC"/>
              </a:rPr>
              <a:t>0</a:t>
            </a:r>
            <a:r>
              <a:rPr sz="1700" i="1" spc="-120" dirty="0" smtClean="0">
                <a:solidFill>
                  <a:srgbClr val="231F20"/>
                </a:solidFill>
                <a:latin typeface="CharterBlackITC"/>
                <a:cs typeface="CharterBlackITC"/>
              </a:rPr>
              <a:t>14</a:t>
            </a:r>
            <a:endParaRPr sz="1700" dirty="0">
              <a:latin typeface="CharterBlackITC"/>
              <a:cs typeface="CharterBlackITC"/>
            </a:endParaRPr>
          </a:p>
          <a:p>
            <a:pPr marL="96520" marR="358140">
              <a:lnSpc>
                <a:spcPct val="152300"/>
              </a:lnSpc>
              <a:spcBef>
                <a:spcPts val="244"/>
              </a:spcBef>
            </a:pPr>
            <a:r>
              <a:rPr sz="1300" dirty="0" smtClean="0">
                <a:solidFill>
                  <a:srgbClr val="231F20"/>
                </a:solidFill>
                <a:latin typeface="CharterITC"/>
                <a:cs typeface="CharterITC"/>
              </a:rPr>
              <a:t>Общие рас</a:t>
            </a:r>
            <a:r>
              <a:rPr sz="1300" spc="-30" dirty="0" smtClean="0">
                <a:solidFill>
                  <a:srgbClr val="231F20"/>
                </a:solidFill>
                <a:latin typeface="CharterITC"/>
                <a:cs typeface="CharterITC"/>
              </a:rPr>
              <a:t>хо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ды на т</a:t>
            </a:r>
            <a:r>
              <a:rPr sz="1300" spc="5" dirty="0" smtClean="0">
                <a:solidFill>
                  <a:srgbClr val="231F20"/>
                </a:solidFill>
                <a:latin typeface="CharterITC"/>
                <a:cs typeface="CharterITC"/>
              </a:rPr>
              <a:t>е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х. инно</a:t>
            </a:r>
            <a:r>
              <a:rPr sz="1300" spc="25" dirty="0" smtClean="0">
                <a:solidFill>
                  <a:srgbClr val="231F20"/>
                </a:solidFill>
                <a:latin typeface="CharterITC"/>
                <a:cs typeface="CharterITC"/>
              </a:rPr>
              <a:t>в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ации, мл</a:t>
            </a:r>
            <a:r>
              <a:rPr sz="1300" spc="-30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д </a:t>
            </a:r>
            <a:r>
              <a:rPr sz="13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300" spc="25" dirty="0" smtClean="0">
                <a:solidFill>
                  <a:srgbClr val="231F20"/>
                </a:solidFill>
                <a:latin typeface="CharterITC"/>
                <a:cs typeface="CharterITC"/>
              </a:rPr>
              <a:t>у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б. Общие рас</a:t>
            </a:r>
            <a:r>
              <a:rPr sz="1300" spc="-30" dirty="0" smtClean="0">
                <a:solidFill>
                  <a:srgbClr val="231F20"/>
                </a:solidFill>
                <a:latin typeface="CharterITC"/>
                <a:cs typeface="CharterITC"/>
              </a:rPr>
              <a:t>хо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ды на НИОК</a:t>
            </a:r>
            <a:r>
              <a:rPr sz="1300" spc="-95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, мл</a:t>
            </a:r>
            <a:r>
              <a:rPr sz="1300" spc="-30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д </a:t>
            </a:r>
            <a:r>
              <a:rPr sz="13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300" spc="25" dirty="0" smtClean="0">
                <a:solidFill>
                  <a:srgbClr val="231F20"/>
                </a:solidFill>
                <a:latin typeface="CharterITC"/>
                <a:cs typeface="CharterITC"/>
              </a:rPr>
              <a:t>у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б.</a:t>
            </a:r>
            <a:endParaRPr sz="1300" dirty="0">
              <a:latin typeface="CharterITC"/>
              <a:cs typeface="CharterITC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3801970" y="3056987"/>
            <a:ext cx="713105" cy="3118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>
              <a:lnSpc>
                <a:spcPct val="100000"/>
              </a:lnSpc>
            </a:pPr>
            <a:r>
              <a:rPr sz="1700" i="1" dirty="0" smtClean="0">
                <a:solidFill>
                  <a:srgbClr val="231F20"/>
                </a:solidFill>
                <a:latin typeface="CharterBlackITC"/>
                <a:cs typeface="CharterBlackITC"/>
              </a:rPr>
              <a:t>2</a:t>
            </a:r>
            <a:r>
              <a:rPr sz="1700" i="1" spc="-100" dirty="0" smtClean="0">
                <a:solidFill>
                  <a:srgbClr val="231F20"/>
                </a:solidFill>
                <a:latin typeface="CharterBlackITC"/>
                <a:cs typeface="CharterBlackITC"/>
              </a:rPr>
              <a:t>0</a:t>
            </a:r>
            <a:r>
              <a:rPr sz="1700" i="1" spc="-120" dirty="0" smtClean="0">
                <a:solidFill>
                  <a:srgbClr val="231F20"/>
                </a:solidFill>
                <a:latin typeface="CharterBlackITC"/>
                <a:cs typeface="CharterBlackITC"/>
              </a:rPr>
              <a:t>14</a:t>
            </a:r>
            <a:endParaRPr sz="1500" dirty="0">
              <a:latin typeface="CharterBlackITC"/>
              <a:cs typeface="CharterBlackITC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3982806" y="2395867"/>
            <a:ext cx="628015" cy="363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i="1" spc="-135" dirty="0" smtClean="0">
                <a:solidFill>
                  <a:srgbClr val="FFFFFF"/>
                </a:solidFill>
                <a:latin typeface="CharterBlackITC"/>
                <a:cs typeface="CharterBlackITC"/>
              </a:rPr>
              <a:t>7</a:t>
            </a:r>
            <a:r>
              <a:rPr sz="2250" i="1" spc="-75" dirty="0" smtClean="0">
                <a:solidFill>
                  <a:srgbClr val="FFFFFF"/>
                </a:solidFill>
                <a:latin typeface="CharterBlackITC"/>
                <a:cs typeface="CharterBlackITC"/>
              </a:rPr>
              <a:t>8,2</a:t>
            </a:r>
            <a:endParaRPr sz="2250" dirty="0">
              <a:latin typeface="CharterBlackITC"/>
              <a:cs typeface="CharterBlackITC"/>
            </a:endParaRPr>
          </a:p>
        </p:txBody>
      </p:sp>
      <p:sp>
        <p:nvSpPr>
          <p:cNvPr id="29" name="object 20"/>
          <p:cNvSpPr txBox="1"/>
          <p:nvPr/>
        </p:nvSpPr>
        <p:spPr>
          <a:xfrm>
            <a:off x="2275824" y="3056986"/>
            <a:ext cx="55816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 smtClean="0">
                <a:solidFill>
                  <a:srgbClr val="231F20"/>
                </a:solidFill>
                <a:latin typeface="CharterBlackITC"/>
                <a:cs typeface="CharterBlackITC"/>
              </a:rPr>
              <a:t>2</a:t>
            </a:r>
            <a:r>
              <a:rPr sz="1700" i="1" spc="-100" dirty="0" smtClean="0">
                <a:solidFill>
                  <a:srgbClr val="231F20"/>
                </a:solidFill>
                <a:latin typeface="CharterBlackITC"/>
                <a:cs typeface="CharterBlackITC"/>
              </a:rPr>
              <a:t>0</a:t>
            </a:r>
            <a:r>
              <a:rPr sz="1700" i="1" spc="-95" dirty="0" smtClean="0">
                <a:solidFill>
                  <a:srgbClr val="231F20"/>
                </a:solidFill>
                <a:latin typeface="CharterBlackITC"/>
                <a:cs typeface="CharterBlackITC"/>
              </a:rPr>
              <a:t>1</a:t>
            </a:r>
            <a:r>
              <a:rPr sz="1700" i="1" spc="0" dirty="0" smtClean="0">
                <a:solidFill>
                  <a:srgbClr val="231F20"/>
                </a:solidFill>
                <a:latin typeface="CharterBlackITC"/>
                <a:cs typeface="CharterBlackITC"/>
              </a:rPr>
              <a:t>3</a:t>
            </a:r>
            <a:endParaRPr sz="1700" dirty="0">
              <a:latin typeface="CharterBlackITC"/>
              <a:cs typeface="CharterBlackITC"/>
            </a:endParaRPr>
          </a:p>
        </p:txBody>
      </p:sp>
      <p:sp>
        <p:nvSpPr>
          <p:cNvPr id="33" name="object 21"/>
          <p:cNvSpPr txBox="1"/>
          <p:nvPr/>
        </p:nvSpPr>
        <p:spPr>
          <a:xfrm>
            <a:off x="2308515" y="2383167"/>
            <a:ext cx="635635" cy="363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i="1" spc="-75" dirty="0" smtClean="0">
                <a:solidFill>
                  <a:srgbClr val="FFFFFF"/>
                </a:solidFill>
                <a:latin typeface="CharterBlackITC"/>
                <a:cs typeface="CharterBlackITC"/>
              </a:rPr>
              <a:t>58,1</a:t>
            </a:r>
            <a:endParaRPr sz="2250">
              <a:latin typeface="CharterBlackITC"/>
              <a:cs typeface="CharterBlackITC"/>
            </a:endParaRPr>
          </a:p>
        </p:txBody>
      </p:sp>
      <p:sp>
        <p:nvSpPr>
          <p:cNvPr id="35" name="object 22"/>
          <p:cNvSpPr txBox="1"/>
          <p:nvPr/>
        </p:nvSpPr>
        <p:spPr>
          <a:xfrm>
            <a:off x="712240" y="3056788"/>
            <a:ext cx="56070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 smtClean="0">
                <a:solidFill>
                  <a:srgbClr val="231F20"/>
                </a:solidFill>
                <a:latin typeface="CharterBlackITC"/>
                <a:cs typeface="CharterBlackITC"/>
              </a:rPr>
              <a:t>2</a:t>
            </a:r>
            <a:r>
              <a:rPr sz="1700" i="1" spc="-100" dirty="0" smtClean="0">
                <a:solidFill>
                  <a:srgbClr val="231F20"/>
                </a:solidFill>
                <a:latin typeface="CharterBlackITC"/>
                <a:cs typeface="CharterBlackITC"/>
              </a:rPr>
              <a:t>0</a:t>
            </a:r>
            <a:r>
              <a:rPr sz="1700" i="1" spc="-80" dirty="0" smtClean="0">
                <a:solidFill>
                  <a:srgbClr val="231F20"/>
                </a:solidFill>
                <a:latin typeface="CharterBlackITC"/>
                <a:cs typeface="CharterBlackITC"/>
              </a:rPr>
              <a:t>1</a:t>
            </a:r>
            <a:r>
              <a:rPr sz="1700" i="1" spc="0" dirty="0" smtClean="0">
                <a:solidFill>
                  <a:srgbClr val="231F20"/>
                </a:solidFill>
                <a:latin typeface="CharterBlackITC"/>
                <a:cs typeface="CharterBlackITC"/>
              </a:rPr>
              <a:t>2</a:t>
            </a:r>
            <a:endParaRPr sz="1700" dirty="0">
              <a:latin typeface="CharterBlackITC"/>
              <a:cs typeface="CharterBlackITC"/>
            </a:endParaRPr>
          </a:p>
        </p:txBody>
      </p:sp>
      <p:sp>
        <p:nvSpPr>
          <p:cNvPr id="36" name="object 23"/>
          <p:cNvSpPr txBox="1"/>
          <p:nvPr/>
        </p:nvSpPr>
        <p:spPr>
          <a:xfrm>
            <a:off x="677011" y="2433954"/>
            <a:ext cx="635635" cy="363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i="1" spc="-75" dirty="0" smtClean="0">
                <a:solidFill>
                  <a:srgbClr val="FFFFFF"/>
                </a:solidFill>
                <a:latin typeface="CharterBlackITC"/>
                <a:cs typeface="CharterBlackITC"/>
              </a:rPr>
              <a:t>49,3</a:t>
            </a:r>
            <a:endParaRPr sz="2250">
              <a:latin typeface="CharterBlackITC"/>
              <a:cs typeface="CharterBlackITC"/>
            </a:endParaRPr>
          </a:p>
        </p:txBody>
      </p:sp>
      <p:sp>
        <p:nvSpPr>
          <p:cNvPr id="37" name="object 24"/>
          <p:cNvSpPr txBox="1"/>
          <p:nvPr/>
        </p:nvSpPr>
        <p:spPr>
          <a:xfrm>
            <a:off x="554302" y="3975433"/>
            <a:ext cx="44386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i="1" spc="-85" dirty="0" smtClean="0">
                <a:solidFill>
                  <a:srgbClr val="807770"/>
                </a:solidFill>
                <a:latin typeface="CharterBlackITC"/>
                <a:cs typeface="CharterBlackITC"/>
              </a:rPr>
              <a:t>1</a:t>
            </a:r>
            <a:r>
              <a:rPr sz="1500" i="1" spc="0" dirty="0" smtClean="0">
                <a:solidFill>
                  <a:srgbClr val="807770"/>
                </a:solidFill>
                <a:latin typeface="CharterBlackITC"/>
                <a:cs typeface="CharterBlackITC"/>
              </a:rPr>
              <a:t>3,7</a:t>
            </a:r>
            <a:endParaRPr sz="1500">
              <a:latin typeface="CharterBlackITC"/>
              <a:cs typeface="CharterBlackITC"/>
            </a:endParaRPr>
          </a:p>
        </p:txBody>
      </p:sp>
      <p:sp>
        <p:nvSpPr>
          <p:cNvPr id="38" name="object 25"/>
          <p:cNvSpPr txBox="1"/>
          <p:nvPr/>
        </p:nvSpPr>
        <p:spPr>
          <a:xfrm>
            <a:off x="1065604" y="4365387"/>
            <a:ext cx="33210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i="1" dirty="0" smtClean="0">
                <a:solidFill>
                  <a:srgbClr val="231F20"/>
                </a:solidFill>
                <a:latin typeface="CharterBlackITC"/>
                <a:cs typeface="CharterBlackITC"/>
              </a:rPr>
              <a:t>5,7</a:t>
            </a:r>
            <a:endParaRPr sz="1500">
              <a:latin typeface="CharterBlackITC"/>
              <a:cs typeface="CharterBlackITC"/>
            </a:endParaRPr>
          </a:p>
        </p:txBody>
      </p:sp>
      <p:sp>
        <p:nvSpPr>
          <p:cNvPr id="39" name="object 26"/>
          <p:cNvSpPr txBox="1"/>
          <p:nvPr/>
        </p:nvSpPr>
        <p:spPr>
          <a:xfrm>
            <a:off x="2343813" y="3819535"/>
            <a:ext cx="24447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i="1" spc="-100" dirty="0" smtClean="0">
                <a:solidFill>
                  <a:srgbClr val="807770"/>
                </a:solidFill>
                <a:latin typeface="CharterBlackITC"/>
                <a:cs typeface="CharterBlackITC"/>
              </a:rPr>
              <a:t>16</a:t>
            </a:r>
            <a:endParaRPr sz="1500" dirty="0">
              <a:latin typeface="CharterBlackITC"/>
              <a:cs typeface="CharterBlackITC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844226" y="4251208"/>
            <a:ext cx="31432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i="1" spc="-145" dirty="0" smtClean="0">
                <a:solidFill>
                  <a:srgbClr val="231F20"/>
                </a:solidFill>
                <a:latin typeface="CharterBlackITC"/>
                <a:cs typeface="CharterBlackITC"/>
              </a:rPr>
              <a:t>7</a:t>
            </a:r>
            <a:r>
              <a:rPr sz="1500" i="1" spc="0" dirty="0" smtClean="0">
                <a:solidFill>
                  <a:srgbClr val="231F20"/>
                </a:solidFill>
                <a:latin typeface="CharterBlackITC"/>
                <a:cs typeface="CharterBlackITC"/>
              </a:rPr>
              <a:t>,2</a:t>
            </a:r>
            <a:endParaRPr sz="1500">
              <a:latin typeface="CharterBlackITC"/>
              <a:cs typeface="CharterBlackITC"/>
            </a:endParaRPr>
          </a:p>
        </p:txBody>
      </p:sp>
      <p:sp>
        <p:nvSpPr>
          <p:cNvPr id="41" name="object 28"/>
          <p:cNvSpPr txBox="1"/>
          <p:nvPr/>
        </p:nvSpPr>
        <p:spPr>
          <a:xfrm>
            <a:off x="4320400" y="4077694"/>
            <a:ext cx="44259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i="1" spc="-95" dirty="0" smtClean="0">
                <a:solidFill>
                  <a:srgbClr val="231F20"/>
                </a:solidFill>
                <a:latin typeface="CharterBlackITC"/>
                <a:cs typeface="CharterBlackITC"/>
              </a:rPr>
              <a:t>1</a:t>
            </a:r>
            <a:r>
              <a:rPr sz="1500" i="1" spc="0" dirty="0" smtClean="0">
                <a:solidFill>
                  <a:srgbClr val="231F20"/>
                </a:solidFill>
                <a:latin typeface="CharterBlackITC"/>
                <a:cs typeface="CharterBlackITC"/>
              </a:rPr>
              <a:t>0,1</a:t>
            </a:r>
            <a:endParaRPr sz="1500" dirty="0">
              <a:latin typeface="CharterBlackITC"/>
              <a:cs typeface="CharterBlackITC"/>
            </a:endParaRPr>
          </a:p>
        </p:txBody>
      </p:sp>
      <p:sp>
        <p:nvSpPr>
          <p:cNvPr id="42" name="object 29"/>
          <p:cNvSpPr txBox="1"/>
          <p:nvPr/>
        </p:nvSpPr>
        <p:spPr>
          <a:xfrm rot="20640000">
            <a:off x="1590675" y="3902797"/>
            <a:ext cx="37482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300" spc="-55" dirty="0" smtClean="0">
                <a:solidFill>
                  <a:srgbClr val="231F20"/>
                </a:solidFill>
                <a:latin typeface="CharterITC"/>
                <a:cs typeface="CharterITC"/>
              </a:rPr>
              <a:t>17</a:t>
            </a:r>
            <a:r>
              <a:rPr sz="13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%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43" name="object 30"/>
          <p:cNvSpPr txBox="1"/>
          <p:nvPr/>
        </p:nvSpPr>
        <p:spPr>
          <a:xfrm rot="20760000">
            <a:off x="3242390" y="3840704"/>
            <a:ext cx="370561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300" spc="-95" dirty="0" smtClean="0">
                <a:solidFill>
                  <a:srgbClr val="231F20"/>
                </a:solidFill>
                <a:latin typeface="CharterITC"/>
                <a:cs typeface="CharterITC"/>
              </a:rPr>
              <a:t>1</a:t>
            </a:r>
            <a:r>
              <a:rPr sz="1300" spc="-50" dirty="0" smtClean="0">
                <a:solidFill>
                  <a:srgbClr val="231F20"/>
                </a:solidFill>
                <a:latin typeface="CharterITC"/>
                <a:cs typeface="CharterITC"/>
              </a:rPr>
              <a:t>9</a:t>
            </a:r>
            <a:r>
              <a:rPr sz="13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%</a:t>
            </a:r>
            <a:endParaRPr sz="1300" dirty="0">
              <a:latin typeface="CharterITC"/>
              <a:cs typeface="CharterITC"/>
            </a:endParaRPr>
          </a:p>
        </p:txBody>
      </p:sp>
      <p:sp>
        <p:nvSpPr>
          <p:cNvPr id="44" name="object 31"/>
          <p:cNvSpPr/>
          <p:nvPr/>
        </p:nvSpPr>
        <p:spPr>
          <a:xfrm>
            <a:off x="1974055" y="3962175"/>
            <a:ext cx="121132" cy="187845"/>
          </a:xfrm>
          <a:custGeom>
            <a:avLst/>
            <a:gdLst/>
            <a:ahLst/>
            <a:cxnLst/>
            <a:rect l="l" t="t" r="r" b="b"/>
            <a:pathLst>
              <a:path w="121132" h="187845">
                <a:moveTo>
                  <a:pt x="0" y="0"/>
                </a:moveTo>
                <a:lnTo>
                  <a:pt x="54457" y="187845"/>
                </a:lnTo>
                <a:lnTo>
                  <a:pt x="121132" y="66700"/>
                </a:lnTo>
                <a:lnTo>
                  <a:pt x="0" y="0"/>
                </a:lnTo>
                <a:close/>
              </a:path>
            </a:pathLst>
          </a:custGeom>
          <a:solidFill>
            <a:srgbClr val="F99E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32"/>
          <p:cNvSpPr/>
          <p:nvPr/>
        </p:nvSpPr>
        <p:spPr>
          <a:xfrm>
            <a:off x="1599130" y="4038270"/>
            <a:ext cx="440563" cy="158978"/>
          </a:xfrm>
          <a:custGeom>
            <a:avLst/>
            <a:gdLst/>
            <a:ahLst/>
            <a:cxnLst/>
            <a:rect l="l" t="t" r="r" b="b"/>
            <a:pathLst>
              <a:path w="440563" h="158978">
                <a:moveTo>
                  <a:pt x="430428" y="0"/>
                </a:moveTo>
                <a:lnTo>
                  <a:pt x="0" y="123355"/>
                </a:lnTo>
                <a:lnTo>
                  <a:pt x="10134" y="158978"/>
                </a:lnTo>
                <a:lnTo>
                  <a:pt x="440563" y="35648"/>
                </a:lnTo>
                <a:lnTo>
                  <a:pt x="430428" y="0"/>
                </a:lnTo>
                <a:close/>
              </a:path>
            </a:pathLst>
          </a:custGeom>
          <a:solidFill>
            <a:srgbClr val="F99E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33"/>
          <p:cNvSpPr/>
          <p:nvPr/>
        </p:nvSpPr>
        <p:spPr>
          <a:xfrm>
            <a:off x="1547882" y="4133757"/>
            <a:ext cx="96722" cy="96990"/>
          </a:xfrm>
          <a:custGeom>
            <a:avLst/>
            <a:gdLst/>
            <a:ahLst/>
            <a:cxnLst/>
            <a:rect l="l" t="t" r="r" b="b"/>
            <a:pathLst>
              <a:path w="96722" h="96990">
                <a:moveTo>
                  <a:pt x="46779" y="0"/>
                </a:moveTo>
                <a:lnTo>
                  <a:pt x="5675" y="25480"/>
                </a:lnTo>
                <a:lnTo>
                  <a:pt x="0" y="49505"/>
                </a:lnTo>
                <a:lnTo>
                  <a:pt x="1966" y="62491"/>
                </a:lnTo>
                <a:lnTo>
                  <a:pt x="36644" y="95527"/>
                </a:lnTo>
                <a:lnTo>
                  <a:pt x="49040" y="96990"/>
                </a:lnTo>
                <a:lnTo>
                  <a:pt x="61816" y="95118"/>
                </a:lnTo>
                <a:lnTo>
                  <a:pt x="91576" y="70437"/>
                </a:lnTo>
                <a:lnTo>
                  <a:pt x="96722" y="46094"/>
                </a:lnTo>
                <a:lnTo>
                  <a:pt x="94571" y="32727"/>
                </a:lnTo>
                <a:lnTo>
                  <a:pt x="59392" y="1210"/>
                </a:lnTo>
                <a:lnTo>
                  <a:pt x="46779" y="0"/>
                </a:lnTo>
                <a:close/>
              </a:path>
            </a:pathLst>
          </a:custGeom>
          <a:solidFill>
            <a:srgbClr val="F99E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34"/>
          <p:cNvSpPr txBox="1"/>
          <p:nvPr/>
        </p:nvSpPr>
        <p:spPr>
          <a:xfrm>
            <a:off x="5380085" y="3198022"/>
            <a:ext cx="1794510" cy="26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 smtClean="0">
                <a:solidFill>
                  <a:srgbClr val="231F20"/>
                </a:solidFill>
                <a:latin typeface="CharterITC"/>
                <a:cs typeface="CharterITC"/>
              </a:rPr>
              <a:t>У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ча</a:t>
            </a:r>
            <a:r>
              <a:rPr sz="1600" spc="30" dirty="0" smtClean="0">
                <a:solidFill>
                  <a:srgbClr val="231F20"/>
                </a:solidFill>
                <a:latin typeface="CharterITC"/>
                <a:cs typeface="CharterITC"/>
              </a:rPr>
              <a:t>с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тие в э</a:t>
            </a:r>
            <a:r>
              <a:rPr sz="1600" spc="-20" dirty="0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600" spc="0" dirty="0" smtClean="0">
                <a:solidFill>
                  <a:srgbClr val="231F20"/>
                </a:solidFill>
                <a:latin typeface="CharterITC"/>
                <a:cs typeface="CharterITC"/>
              </a:rPr>
              <a:t>спорте</a:t>
            </a:r>
            <a:endParaRPr sz="1600" dirty="0">
              <a:latin typeface="CharterITC"/>
              <a:cs typeface="CharterITC"/>
            </a:endParaRPr>
          </a:p>
        </p:txBody>
      </p:sp>
      <p:sp>
        <p:nvSpPr>
          <p:cNvPr id="48" name="object 35"/>
          <p:cNvSpPr/>
          <p:nvPr/>
        </p:nvSpPr>
        <p:spPr>
          <a:xfrm>
            <a:off x="5398747" y="3529161"/>
            <a:ext cx="771182" cy="771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36"/>
          <p:cNvSpPr txBox="1"/>
          <p:nvPr/>
        </p:nvSpPr>
        <p:spPr>
          <a:xfrm>
            <a:off x="6176713" y="3912468"/>
            <a:ext cx="2790825" cy="541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i="1" spc="-75" dirty="0" smtClean="0">
                <a:solidFill>
                  <a:srgbClr val="231F20"/>
                </a:solidFill>
                <a:latin typeface="CharterBlackITC"/>
                <a:cs typeface="CharterBlackITC"/>
              </a:rPr>
              <a:t>60</a:t>
            </a:r>
            <a:r>
              <a:rPr sz="2300" i="1" spc="-25" dirty="0" smtClean="0">
                <a:solidFill>
                  <a:srgbClr val="231F20"/>
                </a:solidFill>
                <a:latin typeface="CharterBlackITC"/>
                <a:cs typeface="CharterBlackITC"/>
              </a:rPr>
              <a:t>%</a:t>
            </a:r>
            <a:r>
              <a:rPr sz="2300" i="1" spc="-254" dirty="0" smtClean="0">
                <a:solidFill>
                  <a:srgbClr val="231F20"/>
                </a:solidFill>
                <a:latin typeface="CharterBlackITC"/>
                <a:cs typeface="CharterBlackITC"/>
              </a:rPr>
              <a:t> </a:t>
            </a:r>
            <a:r>
              <a:rPr sz="1300" spc="-15" dirty="0" err="1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3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омпаний</a:t>
            </a:r>
            <a:r>
              <a:rPr lang="en-US"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 </a:t>
            </a:r>
            <a:r>
              <a:rPr sz="1300" dirty="0" err="1" smtClean="0">
                <a:solidFill>
                  <a:srgbClr val="231F20"/>
                </a:solidFill>
                <a:latin typeface="CharterITC"/>
                <a:cs typeface="CharterITC"/>
              </a:rPr>
              <a:t>осуще</a:t>
            </a:r>
            <a:r>
              <a:rPr sz="1300" spc="25" dirty="0" err="1" smtClean="0">
                <a:solidFill>
                  <a:srgbClr val="231F20"/>
                </a:solidFill>
                <a:latin typeface="CharterITC"/>
                <a:cs typeface="CharterITC"/>
              </a:rPr>
              <a:t>с</a:t>
            </a:r>
            <a:r>
              <a:rPr sz="13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т</a:t>
            </a:r>
            <a:r>
              <a:rPr sz="1300" spc="10" dirty="0" err="1" smtClean="0">
                <a:solidFill>
                  <a:srgbClr val="231F20"/>
                </a:solidFill>
                <a:latin typeface="CharterITC"/>
                <a:cs typeface="CharterITC"/>
              </a:rPr>
              <a:t>в</a:t>
            </a:r>
            <a:r>
              <a:rPr sz="1300" spc="0" dirty="0" err="1" smtClean="0">
                <a:solidFill>
                  <a:srgbClr val="231F20"/>
                </a:solidFill>
                <a:latin typeface="CharterITC"/>
                <a:cs typeface="CharterITC"/>
              </a:rPr>
              <a:t>ляют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 э</a:t>
            </a:r>
            <a:r>
              <a:rPr sz="13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спортные по</a:t>
            </a:r>
            <a:r>
              <a:rPr sz="1300" spc="25" dirty="0" smtClean="0">
                <a:solidFill>
                  <a:srgbClr val="231F20"/>
                </a:solidFill>
                <a:latin typeface="CharterITC"/>
                <a:cs typeface="CharterITC"/>
              </a:rPr>
              <a:t>с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тавки</a:t>
            </a:r>
            <a:endParaRPr sz="1300" dirty="0">
              <a:latin typeface="CharterITC"/>
              <a:cs typeface="CharterITC"/>
            </a:endParaRPr>
          </a:p>
        </p:txBody>
      </p:sp>
      <p:sp>
        <p:nvSpPr>
          <p:cNvPr id="50" name="object 37"/>
          <p:cNvSpPr/>
          <p:nvPr/>
        </p:nvSpPr>
        <p:spPr>
          <a:xfrm>
            <a:off x="5762870" y="5703563"/>
            <a:ext cx="1104620" cy="300088"/>
          </a:xfrm>
          <a:custGeom>
            <a:avLst/>
            <a:gdLst/>
            <a:ahLst/>
            <a:cxnLst/>
            <a:rect l="l" t="t" r="r" b="b"/>
            <a:pathLst>
              <a:path w="1104620" h="300088">
                <a:moveTo>
                  <a:pt x="0" y="127000"/>
                </a:moveTo>
                <a:lnTo>
                  <a:pt x="739038" y="0"/>
                </a:lnTo>
                <a:lnTo>
                  <a:pt x="1104620" y="143332"/>
                </a:lnTo>
                <a:lnTo>
                  <a:pt x="303555" y="300088"/>
                </a:lnTo>
                <a:lnTo>
                  <a:pt x="0" y="127000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38"/>
          <p:cNvSpPr/>
          <p:nvPr/>
        </p:nvSpPr>
        <p:spPr>
          <a:xfrm>
            <a:off x="5751783" y="5671900"/>
            <a:ext cx="1104620" cy="300075"/>
          </a:xfrm>
          <a:custGeom>
            <a:avLst/>
            <a:gdLst/>
            <a:ahLst/>
            <a:cxnLst/>
            <a:rect l="l" t="t" r="r" b="b"/>
            <a:pathLst>
              <a:path w="1104620" h="300075">
                <a:moveTo>
                  <a:pt x="739025" y="0"/>
                </a:moveTo>
                <a:lnTo>
                  <a:pt x="0" y="127000"/>
                </a:lnTo>
                <a:lnTo>
                  <a:pt x="303542" y="300075"/>
                </a:lnTo>
                <a:lnTo>
                  <a:pt x="1104620" y="143319"/>
                </a:lnTo>
                <a:lnTo>
                  <a:pt x="739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39"/>
          <p:cNvSpPr/>
          <p:nvPr/>
        </p:nvSpPr>
        <p:spPr>
          <a:xfrm>
            <a:off x="5751783" y="5671900"/>
            <a:ext cx="1104620" cy="300075"/>
          </a:xfrm>
          <a:custGeom>
            <a:avLst/>
            <a:gdLst/>
            <a:ahLst/>
            <a:cxnLst/>
            <a:rect l="l" t="t" r="r" b="b"/>
            <a:pathLst>
              <a:path w="1104620" h="300075">
                <a:moveTo>
                  <a:pt x="0" y="127000"/>
                </a:moveTo>
                <a:lnTo>
                  <a:pt x="739025" y="0"/>
                </a:lnTo>
                <a:lnTo>
                  <a:pt x="1104620" y="143319"/>
                </a:lnTo>
                <a:lnTo>
                  <a:pt x="303542" y="300075"/>
                </a:lnTo>
                <a:lnTo>
                  <a:pt x="0" y="127000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40"/>
          <p:cNvSpPr/>
          <p:nvPr/>
        </p:nvSpPr>
        <p:spPr>
          <a:xfrm>
            <a:off x="5731716" y="5637745"/>
            <a:ext cx="1104620" cy="300088"/>
          </a:xfrm>
          <a:custGeom>
            <a:avLst/>
            <a:gdLst/>
            <a:ahLst/>
            <a:cxnLst/>
            <a:rect l="l" t="t" r="r" b="b"/>
            <a:pathLst>
              <a:path w="1104620" h="300088">
                <a:moveTo>
                  <a:pt x="739038" y="0"/>
                </a:moveTo>
                <a:lnTo>
                  <a:pt x="0" y="126987"/>
                </a:lnTo>
                <a:lnTo>
                  <a:pt x="303555" y="300088"/>
                </a:lnTo>
                <a:lnTo>
                  <a:pt x="1104620" y="143332"/>
                </a:lnTo>
                <a:lnTo>
                  <a:pt x="739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41"/>
          <p:cNvSpPr/>
          <p:nvPr/>
        </p:nvSpPr>
        <p:spPr>
          <a:xfrm>
            <a:off x="5731716" y="5637745"/>
            <a:ext cx="1104620" cy="300088"/>
          </a:xfrm>
          <a:custGeom>
            <a:avLst/>
            <a:gdLst/>
            <a:ahLst/>
            <a:cxnLst/>
            <a:rect l="l" t="t" r="r" b="b"/>
            <a:pathLst>
              <a:path w="1104620" h="300088">
                <a:moveTo>
                  <a:pt x="0" y="126987"/>
                </a:moveTo>
                <a:lnTo>
                  <a:pt x="739038" y="0"/>
                </a:lnTo>
                <a:lnTo>
                  <a:pt x="1104620" y="143332"/>
                </a:lnTo>
                <a:lnTo>
                  <a:pt x="303555" y="300088"/>
                </a:lnTo>
                <a:lnTo>
                  <a:pt x="0" y="126987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42"/>
          <p:cNvSpPr/>
          <p:nvPr/>
        </p:nvSpPr>
        <p:spPr>
          <a:xfrm>
            <a:off x="5730574" y="5601766"/>
            <a:ext cx="1104620" cy="300088"/>
          </a:xfrm>
          <a:custGeom>
            <a:avLst/>
            <a:gdLst/>
            <a:ahLst/>
            <a:cxnLst/>
            <a:rect l="l" t="t" r="r" b="b"/>
            <a:pathLst>
              <a:path w="1104620" h="300088">
                <a:moveTo>
                  <a:pt x="739051" y="0"/>
                </a:moveTo>
                <a:lnTo>
                  <a:pt x="0" y="126974"/>
                </a:lnTo>
                <a:lnTo>
                  <a:pt x="303568" y="300088"/>
                </a:lnTo>
                <a:lnTo>
                  <a:pt x="1104620" y="143332"/>
                </a:lnTo>
                <a:lnTo>
                  <a:pt x="739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43"/>
          <p:cNvSpPr/>
          <p:nvPr/>
        </p:nvSpPr>
        <p:spPr>
          <a:xfrm>
            <a:off x="5730574" y="5601766"/>
            <a:ext cx="1104620" cy="300088"/>
          </a:xfrm>
          <a:custGeom>
            <a:avLst/>
            <a:gdLst/>
            <a:ahLst/>
            <a:cxnLst/>
            <a:rect l="l" t="t" r="r" b="b"/>
            <a:pathLst>
              <a:path w="1104620" h="300088">
                <a:moveTo>
                  <a:pt x="0" y="126974"/>
                </a:moveTo>
                <a:lnTo>
                  <a:pt x="739051" y="0"/>
                </a:lnTo>
                <a:lnTo>
                  <a:pt x="1104620" y="143332"/>
                </a:lnTo>
                <a:lnTo>
                  <a:pt x="303568" y="300088"/>
                </a:lnTo>
                <a:lnTo>
                  <a:pt x="0" y="126974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44"/>
          <p:cNvSpPr/>
          <p:nvPr/>
        </p:nvSpPr>
        <p:spPr>
          <a:xfrm>
            <a:off x="5716622" y="5567088"/>
            <a:ext cx="1104633" cy="300088"/>
          </a:xfrm>
          <a:custGeom>
            <a:avLst/>
            <a:gdLst/>
            <a:ahLst/>
            <a:cxnLst/>
            <a:rect l="l" t="t" r="r" b="b"/>
            <a:pathLst>
              <a:path w="1104633" h="300088">
                <a:moveTo>
                  <a:pt x="739025" y="0"/>
                </a:moveTo>
                <a:lnTo>
                  <a:pt x="0" y="126987"/>
                </a:lnTo>
                <a:lnTo>
                  <a:pt x="303568" y="300088"/>
                </a:lnTo>
                <a:lnTo>
                  <a:pt x="1104633" y="143344"/>
                </a:lnTo>
                <a:lnTo>
                  <a:pt x="739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45"/>
          <p:cNvSpPr/>
          <p:nvPr/>
        </p:nvSpPr>
        <p:spPr>
          <a:xfrm>
            <a:off x="5716622" y="5567088"/>
            <a:ext cx="1104633" cy="300088"/>
          </a:xfrm>
          <a:custGeom>
            <a:avLst/>
            <a:gdLst/>
            <a:ahLst/>
            <a:cxnLst/>
            <a:rect l="l" t="t" r="r" b="b"/>
            <a:pathLst>
              <a:path w="1104633" h="300088">
                <a:moveTo>
                  <a:pt x="0" y="126987"/>
                </a:moveTo>
                <a:lnTo>
                  <a:pt x="739025" y="0"/>
                </a:lnTo>
                <a:lnTo>
                  <a:pt x="1104633" y="143344"/>
                </a:lnTo>
                <a:lnTo>
                  <a:pt x="303568" y="300088"/>
                </a:lnTo>
                <a:lnTo>
                  <a:pt x="0" y="126987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46"/>
          <p:cNvSpPr/>
          <p:nvPr/>
        </p:nvSpPr>
        <p:spPr>
          <a:xfrm>
            <a:off x="5715952" y="5527053"/>
            <a:ext cx="1104607" cy="300075"/>
          </a:xfrm>
          <a:custGeom>
            <a:avLst/>
            <a:gdLst/>
            <a:ahLst/>
            <a:cxnLst/>
            <a:rect l="l" t="t" r="r" b="b"/>
            <a:pathLst>
              <a:path w="1104607" h="300075">
                <a:moveTo>
                  <a:pt x="739051" y="0"/>
                </a:moveTo>
                <a:lnTo>
                  <a:pt x="0" y="126987"/>
                </a:lnTo>
                <a:lnTo>
                  <a:pt x="303542" y="300075"/>
                </a:lnTo>
                <a:lnTo>
                  <a:pt x="1104607" y="143344"/>
                </a:lnTo>
                <a:lnTo>
                  <a:pt x="739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47"/>
          <p:cNvSpPr/>
          <p:nvPr/>
        </p:nvSpPr>
        <p:spPr>
          <a:xfrm>
            <a:off x="5715952" y="5527053"/>
            <a:ext cx="1104607" cy="300075"/>
          </a:xfrm>
          <a:custGeom>
            <a:avLst/>
            <a:gdLst/>
            <a:ahLst/>
            <a:cxnLst/>
            <a:rect l="l" t="t" r="r" b="b"/>
            <a:pathLst>
              <a:path w="1104607" h="300075">
                <a:moveTo>
                  <a:pt x="0" y="126987"/>
                </a:moveTo>
                <a:lnTo>
                  <a:pt x="739051" y="0"/>
                </a:lnTo>
                <a:lnTo>
                  <a:pt x="1104607" y="143344"/>
                </a:lnTo>
                <a:lnTo>
                  <a:pt x="303542" y="300075"/>
                </a:lnTo>
                <a:lnTo>
                  <a:pt x="0" y="126987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8"/>
          <p:cNvSpPr/>
          <p:nvPr/>
        </p:nvSpPr>
        <p:spPr>
          <a:xfrm>
            <a:off x="5715331" y="5489623"/>
            <a:ext cx="1104620" cy="300075"/>
          </a:xfrm>
          <a:custGeom>
            <a:avLst/>
            <a:gdLst/>
            <a:ahLst/>
            <a:cxnLst/>
            <a:rect l="l" t="t" r="r" b="b"/>
            <a:pathLst>
              <a:path w="1104620" h="300075">
                <a:moveTo>
                  <a:pt x="739013" y="0"/>
                </a:moveTo>
                <a:lnTo>
                  <a:pt x="0" y="126974"/>
                </a:lnTo>
                <a:lnTo>
                  <a:pt x="303568" y="300075"/>
                </a:lnTo>
                <a:lnTo>
                  <a:pt x="1104620" y="143344"/>
                </a:lnTo>
                <a:lnTo>
                  <a:pt x="7390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49"/>
          <p:cNvSpPr/>
          <p:nvPr/>
        </p:nvSpPr>
        <p:spPr>
          <a:xfrm>
            <a:off x="5715331" y="5489623"/>
            <a:ext cx="1104620" cy="300075"/>
          </a:xfrm>
          <a:custGeom>
            <a:avLst/>
            <a:gdLst/>
            <a:ahLst/>
            <a:cxnLst/>
            <a:rect l="l" t="t" r="r" b="b"/>
            <a:pathLst>
              <a:path w="1104620" h="300075">
                <a:moveTo>
                  <a:pt x="0" y="126974"/>
                </a:moveTo>
                <a:lnTo>
                  <a:pt x="739013" y="0"/>
                </a:lnTo>
                <a:lnTo>
                  <a:pt x="1104620" y="143344"/>
                </a:lnTo>
                <a:lnTo>
                  <a:pt x="303568" y="300075"/>
                </a:lnTo>
                <a:lnTo>
                  <a:pt x="0" y="126974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50"/>
          <p:cNvSpPr/>
          <p:nvPr/>
        </p:nvSpPr>
        <p:spPr>
          <a:xfrm>
            <a:off x="5714488" y="5452716"/>
            <a:ext cx="1131595" cy="300088"/>
          </a:xfrm>
          <a:custGeom>
            <a:avLst/>
            <a:gdLst/>
            <a:ahLst/>
            <a:cxnLst/>
            <a:rect l="l" t="t" r="r" b="b"/>
            <a:pathLst>
              <a:path w="1131595" h="300088">
                <a:moveTo>
                  <a:pt x="766025" y="0"/>
                </a:moveTo>
                <a:lnTo>
                  <a:pt x="0" y="113144"/>
                </a:lnTo>
                <a:lnTo>
                  <a:pt x="330542" y="300088"/>
                </a:lnTo>
                <a:lnTo>
                  <a:pt x="1131595" y="143332"/>
                </a:lnTo>
                <a:lnTo>
                  <a:pt x="766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51"/>
          <p:cNvSpPr/>
          <p:nvPr/>
        </p:nvSpPr>
        <p:spPr>
          <a:xfrm>
            <a:off x="5714488" y="5452716"/>
            <a:ext cx="1131595" cy="300088"/>
          </a:xfrm>
          <a:custGeom>
            <a:avLst/>
            <a:gdLst/>
            <a:ahLst/>
            <a:cxnLst/>
            <a:rect l="l" t="t" r="r" b="b"/>
            <a:pathLst>
              <a:path w="1131595" h="300088">
                <a:moveTo>
                  <a:pt x="0" y="113144"/>
                </a:moveTo>
                <a:lnTo>
                  <a:pt x="766025" y="0"/>
                </a:lnTo>
                <a:lnTo>
                  <a:pt x="1131595" y="143332"/>
                </a:lnTo>
                <a:lnTo>
                  <a:pt x="330542" y="300088"/>
                </a:lnTo>
                <a:lnTo>
                  <a:pt x="0" y="113144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52"/>
          <p:cNvSpPr/>
          <p:nvPr/>
        </p:nvSpPr>
        <p:spPr>
          <a:xfrm>
            <a:off x="5727697" y="5416984"/>
            <a:ext cx="1126655" cy="300062"/>
          </a:xfrm>
          <a:custGeom>
            <a:avLst/>
            <a:gdLst/>
            <a:ahLst/>
            <a:cxnLst/>
            <a:rect l="l" t="t" r="r" b="b"/>
            <a:pathLst>
              <a:path w="1126655" h="300062">
                <a:moveTo>
                  <a:pt x="761072" y="0"/>
                </a:moveTo>
                <a:lnTo>
                  <a:pt x="0" y="107314"/>
                </a:lnTo>
                <a:lnTo>
                  <a:pt x="325628" y="300062"/>
                </a:lnTo>
                <a:lnTo>
                  <a:pt x="1126655" y="143332"/>
                </a:lnTo>
                <a:lnTo>
                  <a:pt x="761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53"/>
          <p:cNvSpPr/>
          <p:nvPr/>
        </p:nvSpPr>
        <p:spPr>
          <a:xfrm>
            <a:off x="5727697" y="5416984"/>
            <a:ext cx="1126655" cy="300062"/>
          </a:xfrm>
          <a:custGeom>
            <a:avLst/>
            <a:gdLst/>
            <a:ahLst/>
            <a:cxnLst/>
            <a:rect l="l" t="t" r="r" b="b"/>
            <a:pathLst>
              <a:path w="1126655" h="300062">
                <a:moveTo>
                  <a:pt x="0" y="107314"/>
                </a:moveTo>
                <a:lnTo>
                  <a:pt x="761072" y="0"/>
                </a:lnTo>
                <a:lnTo>
                  <a:pt x="1126655" y="143332"/>
                </a:lnTo>
                <a:lnTo>
                  <a:pt x="325628" y="300062"/>
                </a:lnTo>
                <a:lnTo>
                  <a:pt x="0" y="107314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54"/>
          <p:cNvSpPr/>
          <p:nvPr/>
        </p:nvSpPr>
        <p:spPr>
          <a:xfrm>
            <a:off x="5748446" y="5339281"/>
            <a:ext cx="1122210" cy="340588"/>
          </a:xfrm>
          <a:custGeom>
            <a:avLst/>
            <a:gdLst/>
            <a:ahLst/>
            <a:cxnLst/>
            <a:rect l="l" t="t" r="r" b="b"/>
            <a:pathLst>
              <a:path w="1122210" h="340588">
                <a:moveTo>
                  <a:pt x="760095" y="0"/>
                </a:moveTo>
                <a:lnTo>
                  <a:pt x="0" y="145529"/>
                </a:lnTo>
                <a:lnTo>
                  <a:pt x="330923" y="340588"/>
                </a:lnTo>
                <a:lnTo>
                  <a:pt x="1122210" y="181305"/>
                </a:lnTo>
                <a:lnTo>
                  <a:pt x="760095" y="0"/>
                </a:lnTo>
                <a:close/>
              </a:path>
            </a:pathLst>
          </a:custGeom>
          <a:solidFill>
            <a:srgbClr val="CC37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55"/>
          <p:cNvSpPr/>
          <p:nvPr/>
        </p:nvSpPr>
        <p:spPr>
          <a:xfrm>
            <a:off x="5748446" y="5339281"/>
            <a:ext cx="1122210" cy="340588"/>
          </a:xfrm>
          <a:custGeom>
            <a:avLst/>
            <a:gdLst/>
            <a:ahLst/>
            <a:cxnLst/>
            <a:rect l="l" t="t" r="r" b="b"/>
            <a:pathLst>
              <a:path w="1122210" h="340588">
                <a:moveTo>
                  <a:pt x="0" y="145529"/>
                </a:moveTo>
                <a:lnTo>
                  <a:pt x="760095" y="0"/>
                </a:lnTo>
                <a:lnTo>
                  <a:pt x="1122210" y="181305"/>
                </a:lnTo>
                <a:lnTo>
                  <a:pt x="330923" y="340588"/>
                </a:lnTo>
                <a:lnTo>
                  <a:pt x="0" y="14552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56"/>
          <p:cNvSpPr txBox="1"/>
          <p:nvPr/>
        </p:nvSpPr>
        <p:spPr>
          <a:xfrm>
            <a:off x="6875770" y="5134457"/>
            <a:ext cx="1523365" cy="706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</a:pPr>
            <a:r>
              <a:rPr sz="2300" i="1" spc="-215" dirty="0" smtClean="0">
                <a:solidFill>
                  <a:srgbClr val="231F20"/>
                </a:solidFill>
                <a:latin typeface="CharterBlackITC"/>
                <a:cs typeface="CharterBlackITC"/>
              </a:rPr>
              <a:t>1</a:t>
            </a:r>
            <a:r>
              <a:rPr sz="2300" i="1" spc="-75" dirty="0" smtClean="0">
                <a:solidFill>
                  <a:srgbClr val="231F20"/>
                </a:solidFill>
                <a:latin typeface="CharterBlackITC"/>
                <a:cs typeface="CharterBlackITC"/>
              </a:rPr>
              <a:t>0</a:t>
            </a:r>
            <a:r>
              <a:rPr sz="2300" i="1" spc="-25" dirty="0" smtClean="0">
                <a:solidFill>
                  <a:srgbClr val="231F20"/>
                </a:solidFill>
                <a:latin typeface="CharterBlackITC"/>
                <a:cs typeface="CharterBlackITC"/>
              </a:rPr>
              <a:t>%</a:t>
            </a:r>
            <a:endParaRPr sz="2300">
              <a:latin typeface="CharterBlackITC"/>
              <a:cs typeface="CharterBlackITC"/>
            </a:endParaRPr>
          </a:p>
          <a:p>
            <a:pPr marL="43815">
              <a:lnSpc>
                <a:spcPts val="1185"/>
              </a:lnSpc>
            </a:pPr>
            <a:r>
              <a:rPr sz="1300" dirty="0" smtClean="0">
                <a:solidFill>
                  <a:srgbClr val="231F20"/>
                </a:solidFill>
                <a:latin typeface="CharterITC"/>
                <a:cs typeface="CharterITC"/>
              </a:rPr>
              <a:t>средняя доля</a:t>
            </a:r>
            <a:endParaRPr sz="1300">
              <a:latin typeface="CharterITC"/>
              <a:cs typeface="CharterITC"/>
            </a:endParaRPr>
          </a:p>
          <a:p>
            <a:pPr marL="43815">
              <a:lnSpc>
                <a:spcPct val="100000"/>
              </a:lnSpc>
            </a:pPr>
            <a:r>
              <a:rPr sz="1300" dirty="0" smtClean="0">
                <a:solidFill>
                  <a:srgbClr val="231F20"/>
                </a:solidFill>
                <a:latin typeface="CharterITC"/>
                <a:cs typeface="CharterITC"/>
              </a:rPr>
              <a:t>э</a:t>
            </a:r>
            <a:r>
              <a:rPr sz="13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спорта в вы</a:t>
            </a:r>
            <a:r>
              <a:rPr sz="13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уч</a:t>
            </a:r>
            <a:r>
              <a:rPr sz="13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300" spc="0" dirty="0" smtClean="0">
                <a:solidFill>
                  <a:srgbClr val="231F20"/>
                </a:solidFill>
                <a:latin typeface="CharterITC"/>
                <a:cs typeface="CharterITC"/>
              </a:rPr>
              <a:t>е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71" name="object 2"/>
          <p:cNvSpPr/>
          <p:nvPr/>
        </p:nvSpPr>
        <p:spPr>
          <a:xfrm>
            <a:off x="1875884" y="372978"/>
            <a:ext cx="5004000" cy="180000"/>
          </a:xfrm>
          <a:custGeom>
            <a:avLst/>
            <a:gdLst/>
            <a:ahLst/>
            <a:cxnLst/>
            <a:rect l="l" t="t" r="r" b="b"/>
            <a:pathLst>
              <a:path w="8323389" h="341744">
                <a:moveTo>
                  <a:pt x="0" y="341744"/>
                </a:moveTo>
                <a:lnTo>
                  <a:pt x="0" y="0"/>
                </a:lnTo>
                <a:lnTo>
                  <a:pt x="8323389" y="0"/>
                </a:lnTo>
              </a:path>
            </a:pathLst>
          </a:custGeom>
          <a:ln w="12699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18"/>
          <p:cNvSpPr txBox="1"/>
          <p:nvPr/>
        </p:nvSpPr>
        <p:spPr>
          <a:xfrm>
            <a:off x="3850123" y="3653589"/>
            <a:ext cx="713105" cy="328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i="1" spc="-114" dirty="0" smtClean="0">
                <a:solidFill>
                  <a:srgbClr val="807770"/>
                </a:solidFill>
                <a:latin typeface="CharterBlackITC"/>
                <a:cs typeface="CharterBlackITC"/>
              </a:rPr>
              <a:t>1</a:t>
            </a:r>
            <a:r>
              <a:rPr sz="1500" i="1" spc="0" dirty="0" smtClean="0">
                <a:solidFill>
                  <a:srgbClr val="807770"/>
                </a:solidFill>
                <a:latin typeface="CharterBlackITC"/>
                <a:cs typeface="CharterBlackITC"/>
              </a:rPr>
              <a:t>9,1</a:t>
            </a:r>
            <a:endParaRPr sz="1500" dirty="0">
              <a:latin typeface="CharterBlackITC"/>
              <a:cs typeface="CharterBlackITC"/>
            </a:endParaRPr>
          </a:p>
        </p:txBody>
      </p:sp>
    </p:spTree>
    <p:extLst>
      <p:ext uri="{BB962C8B-B14F-4D97-AF65-F5344CB8AC3E}">
        <p14:creationId xmlns:p14="http://schemas.microsoft.com/office/powerpoint/2010/main" val="33910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k object 16"/>
          <p:cNvSpPr/>
          <p:nvPr/>
        </p:nvSpPr>
        <p:spPr>
          <a:xfrm>
            <a:off x="393191" y="5616319"/>
            <a:ext cx="279628" cy="280277"/>
          </a:xfrm>
          <a:custGeom>
            <a:avLst/>
            <a:gdLst/>
            <a:ahLst/>
            <a:cxnLst/>
            <a:rect l="l" t="t" r="r" b="b"/>
            <a:pathLst>
              <a:path w="279628" h="280277">
                <a:moveTo>
                  <a:pt x="138033" y="0"/>
                </a:moveTo>
                <a:lnTo>
                  <a:pt x="96841" y="6781"/>
                </a:lnTo>
                <a:lnTo>
                  <a:pt x="60641" y="25012"/>
                </a:lnTo>
                <a:lnTo>
                  <a:pt x="31299" y="53181"/>
                </a:lnTo>
                <a:lnTo>
                  <a:pt x="10683" y="89782"/>
                </a:lnTo>
                <a:lnTo>
                  <a:pt x="662" y="133304"/>
                </a:lnTo>
                <a:lnTo>
                  <a:pt x="0" y="149088"/>
                </a:lnTo>
                <a:lnTo>
                  <a:pt x="1661" y="163521"/>
                </a:lnTo>
                <a:lnTo>
                  <a:pt x="14885" y="203613"/>
                </a:lnTo>
                <a:lnTo>
                  <a:pt x="38872" y="237302"/>
                </a:lnTo>
                <a:lnTo>
                  <a:pt x="71574" y="262542"/>
                </a:lnTo>
                <a:lnTo>
                  <a:pt x="110940" y="277288"/>
                </a:lnTo>
                <a:lnTo>
                  <a:pt x="139875" y="280277"/>
                </a:lnTo>
                <a:lnTo>
                  <a:pt x="142931" y="280244"/>
                </a:lnTo>
                <a:lnTo>
                  <a:pt x="183789" y="273176"/>
                </a:lnTo>
                <a:lnTo>
                  <a:pt x="219667" y="254756"/>
                </a:lnTo>
                <a:lnTo>
                  <a:pt x="248721" y="226416"/>
                </a:lnTo>
                <a:lnTo>
                  <a:pt x="269110" y="189587"/>
                </a:lnTo>
                <a:lnTo>
                  <a:pt x="278989" y="145698"/>
                </a:lnTo>
                <a:lnTo>
                  <a:pt x="279628" y="129747"/>
                </a:lnTo>
                <a:lnTo>
                  <a:pt x="277840" y="115452"/>
                </a:lnTo>
                <a:lnTo>
                  <a:pt x="264341" y="75769"/>
                </a:lnTo>
                <a:lnTo>
                  <a:pt x="240145" y="42452"/>
                </a:lnTo>
                <a:lnTo>
                  <a:pt x="207185" y="17508"/>
                </a:lnTo>
                <a:lnTo>
                  <a:pt x="167397" y="2947"/>
                </a:lnTo>
                <a:lnTo>
                  <a:pt x="138033" y="0"/>
                </a:lnTo>
                <a:close/>
              </a:path>
            </a:pathLst>
          </a:custGeom>
          <a:solidFill>
            <a:srgbClr val="EF4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bk object 17"/>
          <p:cNvSpPr/>
          <p:nvPr/>
        </p:nvSpPr>
        <p:spPr>
          <a:xfrm>
            <a:off x="393191" y="5961824"/>
            <a:ext cx="279629" cy="280264"/>
          </a:xfrm>
          <a:custGeom>
            <a:avLst/>
            <a:gdLst/>
            <a:ahLst/>
            <a:cxnLst/>
            <a:rect l="l" t="t" r="r" b="b"/>
            <a:pathLst>
              <a:path w="279629" h="280264">
                <a:moveTo>
                  <a:pt x="138044" y="0"/>
                </a:moveTo>
                <a:lnTo>
                  <a:pt x="96850" y="6779"/>
                </a:lnTo>
                <a:lnTo>
                  <a:pt x="60647" y="25007"/>
                </a:lnTo>
                <a:lnTo>
                  <a:pt x="31302" y="53176"/>
                </a:lnTo>
                <a:lnTo>
                  <a:pt x="10685" y="89774"/>
                </a:lnTo>
                <a:lnTo>
                  <a:pt x="663" y="133292"/>
                </a:lnTo>
                <a:lnTo>
                  <a:pt x="0" y="149076"/>
                </a:lnTo>
                <a:lnTo>
                  <a:pt x="1660" y="163506"/>
                </a:lnTo>
                <a:lnTo>
                  <a:pt x="14882" y="203593"/>
                </a:lnTo>
                <a:lnTo>
                  <a:pt x="38869" y="237283"/>
                </a:lnTo>
                <a:lnTo>
                  <a:pt x="71572" y="262526"/>
                </a:lnTo>
                <a:lnTo>
                  <a:pt x="110939" y="277274"/>
                </a:lnTo>
                <a:lnTo>
                  <a:pt x="139875" y="280264"/>
                </a:lnTo>
                <a:lnTo>
                  <a:pt x="142914" y="280232"/>
                </a:lnTo>
                <a:lnTo>
                  <a:pt x="183776" y="273167"/>
                </a:lnTo>
                <a:lnTo>
                  <a:pt x="219659" y="254748"/>
                </a:lnTo>
                <a:lnTo>
                  <a:pt x="248718" y="226408"/>
                </a:lnTo>
                <a:lnTo>
                  <a:pt x="269109" y="189582"/>
                </a:lnTo>
                <a:lnTo>
                  <a:pt x="278990" y="145702"/>
                </a:lnTo>
                <a:lnTo>
                  <a:pt x="279629" y="129756"/>
                </a:lnTo>
                <a:lnTo>
                  <a:pt x="277842" y="115460"/>
                </a:lnTo>
                <a:lnTo>
                  <a:pt x="264345" y="75775"/>
                </a:lnTo>
                <a:lnTo>
                  <a:pt x="240150" y="42455"/>
                </a:lnTo>
                <a:lnTo>
                  <a:pt x="207192" y="17509"/>
                </a:lnTo>
                <a:lnTo>
                  <a:pt x="167406" y="2947"/>
                </a:lnTo>
                <a:lnTo>
                  <a:pt x="138044" y="0"/>
                </a:lnTo>
                <a:close/>
              </a:path>
            </a:pathLst>
          </a:custGeom>
          <a:solidFill>
            <a:srgbClr val="F6C7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bk object 18"/>
          <p:cNvSpPr/>
          <p:nvPr/>
        </p:nvSpPr>
        <p:spPr>
          <a:xfrm>
            <a:off x="3298619" y="1217675"/>
            <a:ext cx="5701003" cy="5012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bk object 19"/>
          <p:cNvSpPr/>
          <p:nvPr/>
        </p:nvSpPr>
        <p:spPr>
          <a:xfrm>
            <a:off x="3304969" y="2234062"/>
            <a:ext cx="2784921" cy="2537310"/>
          </a:xfrm>
          <a:custGeom>
            <a:avLst/>
            <a:gdLst/>
            <a:ahLst/>
            <a:cxnLst/>
            <a:rect l="l" t="t" r="r" b="b"/>
            <a:pathLst>
              <a:path w="2784921" h="2537310">
                <a:moveTo>
                  <a:pt x="2783968" y="1509568"/>
                </a:moveTo>
                <a:lnTo>
                  <a:pt x="2748479" y="1489877"/>
                </a:lnTo>
                <a:lnTo>
                  <a:pt x="2738580" y="1489246"/>
                </a:lnTo>
                <a:lnTo>
                  <a:pt x="2728566" y="1488375"/>
                </a:lnTo>
                <a:lnTo>
                  <a:pt x="2694380" y="1470976"/>
                </a:lnTo>
                <a:lnTo>
                  <a:pt x="2689745" y="1448423"/>
                </a:lnTo>
                <a:lnTo>
                  <a:pt x="2690261" y="1438660"/>
                </a:lnTo>
                <a:lnTo>
                  <a:pt x="2692083" y="1429467"/>
                </a:lnTo>
                <a:lnTo>
                  <a:pt x="2694773" y="1420513"/>
                </a:lnTo>
                <a:lnTo>
                  <a:pt x="2697896" y="1411469"/>
                </a:lnTo>
                <a:lnTo>
                  <a:pt x="2701012" y="1402004"/>
                </a:lnTo>
                <a:lnTo>
                  <a:pt x="2703686" y="1391790"/>
                </a:lnTo>
                <a:lnTo>
                  <a:pt x="2705479" y="1380495"/>
                </a:lnTo>
                <a:lnTo>
                  <a:pt x="2705956" y="1367791"/>
                </a:lnTo>
                <a:lnTo>
                  <a:pt x="2704677" y="1353348"/>
                </a:lnTo>
                <a:lnTo>
                  <a:pt x="2680703" y="1315577"/>
                </a:lnTo>
                <a:lnTo>
                  <a:pt x="2673258" y="1309686"/>
                </a:lnTo>
                <a:lnTo>
                  <a:pt x="2666196" y="1302778"/>
                </a:lnTo>
                <a:lnTo>
                  <a:pt x="2660000" y="1293632"/>
                </a:lnTo>
                <a:lnTo>
                  <a:pt x="2655088" y="1275610"/>
                </a:lnTo>
                <a:lnTo>
                  <a:pt x="2653899" y="1263007"/>
                </a:lnTo>
                <a:lnTo>
                  <a:pt x="2655427" y="1254441"/>
                </a:lnTo>
                <a:lnTo>
                  <a:pt x="2658669" y="1248531"/>
                </a:lnTo>
                <a:lnTo>
                  <a:pt x="2662619" y="1243896"/>
                </a:lnTo>
                <a:lnTo>
                  <a:pt x="2666274" y="1239153"/>
                </a:lnTo>
                <a:lnTo>
                  <a:pt x="2668629" y="1232921"/>
                </a:lnTo>
                <a:lnTo>
                  <a:pt x="2667085" y="1218447"/>
                </a:lnTo>
                <a:lnTo>
                  <a:pt x="2661482" y="1207521"/>
                </a:lnTo>
                <a:lnTo>
                  <a:pt x="2655495" y="1198217"/>
                </a:lnTo>
                <a:lnTo>
                  <a:pt x="2652798" y="1188607"/>
                </a:lnTo>
                <a:lnTo>
                  <a:pt x="2655503" y="1178777"/>
                </a:lnTo>
                <a:lnTo>
                  <a:pt x="2662608" y="1170732"/>
                </a:lnTo>
                <a:lnTo>
                  <a:pt x="2671390" y="1162822"/>
                </a:lnTo>
                <a:lnTo>
                  <a:pt x="2679127" y="1153394"/>
                </a:lnTo>
                <a:lnTo>
                  <a:pt x="2671279" y="1113416"/>
                </a:lnTo>
                <a:lnTo>
                  <a:pt x="2655667" y="1094876"/>
                </a:lnTo>
                <a:lnTo>
                  <a:pt x="2648552" y="1086724"/>
                </a:lnTo>
                <a:lnTo>
                  <a:pt x="2643595" y="1079088"/>
                </a:lnTo>
                <a:lnTo>
                  <a:pt x="2641512" y="1073792"/>
                </a:lnTo>
                <a:lnTo>
                  <a:pt x="2641512" y="1067481"/>
                </a:lnTo>
                <a:lnTo>
                  <a:pt x="2639417" y="1059048"/>
                </a:lnTo>
                <a:lnTo>
                  <a:pt x="2642541" y="1051656"/>
                </a:lnTo>
                <a:lnTo>
                  <a:pt x="2646795" y="1045332"/>
                </a:lnTo>
                <a:lnTo>
                  <a:pt x="2654959" y="1034925"/>
                </a:lnTo>
                <a:lnTo>
                  <a:pt x="2660711" y="1024085"/>
                </a:lnTo>
                <a:lnTo>
                  <a:pt x="2658271" y="1008455"/>
                </a:lnTo>
                <a:lnTo>
                  <a:pt x="2654788" y="995785"/>
                </a:lnTo>
                <a:lnTo>
                  <a:pt x="2650754" y="985081"/>
                </a:lnTo>
                <a:lnTo>
                  <a:pt x="2644712" y="970149"/>
                </a:lnTo>
                <a:lnTo>
                  <a:pt x="2641073" y="958180"/>
                </a:lnTo>
                <a:lnTo>
                  <a:pt x="2639523" y="947673"/>
                </a:lnTo>
                <a:lnTo>
                  <a:pt x="2641512" y="942970"/>
                </a:lnTo>
                <a:lnTo>
                  <a:pt x="2644674" y="942970"/>
                </a:lnTo>
                <a:lnTo>
                  <a:pt x="2646795" y="944024"/>
                </a:lnTo>
                <a:lnTo>
                  <a:pt x="2655500" y="948197"/>
                </a:lnTo>
                <a:lnTo>
                  <a:pt x="2665854" y="953953"/>
                </a:lnTo>
                <a:lnTo>
                  <a:pt x="2678264" y="958398"/>
                </a:lnTo>
                <a:lnTo>
                  <a:pt x="2688170" y="951915"/>
                </a:lnTo>
                <a:lnTo>
                  <a:pt x="2691331" y="943409"/>
                </a:lnTo>
                <a:lnTo>
                  <a:pt x="2691228" y="934442"/>
                </a:lnTo>
                <a:lnTo>
                  <a:pt x="2691338" y="926579"/>
                </a:lnTo>
                <a:lnTo>
                  <a:pt x="2703337" y="918939"/>
                </a:lnTo>
                <a:lnTo>
                  <a:pt x="2713031" y="914828"/>
                </a:lnTo>
                <a:lnTo>
                  <a:pt x="2725159" y="905083"/>
                </a:lnTo>
                <a:lnTo>
                  <a:pt x="2732138" y="897225"/>
                </a:lnTo>
                <a:lnTo>
                  <a:pt x="2736795" y="884952"/>
                </a:lnTo>
                <a:lnTo>
                  <a:pt x="2739102" y="873289"/>
                </a:lnTo>
                <a:lnTo>
                  <a:pt x="2739465" y="861811"/>
                </a:lnTo>
                <a:lnTo>
                  <a:pt x="2738292" y="850095"/>
                </a:lnTo>
                <a:lnTo>
                  <a:pt x="2735989" y="837716"/>
                </a:lnTo>
                <a:lnTo>
                  <a:pt x="2733769" y="824473"/>
                </a:lnTo>
                <a:lnTo>
                  <a:pt x="2732746" y="811913"/>
                </a:lnTo>
                <a:lnTo>
                  <a:pt x="2732357" y="799894"/>
                </a:lnTo>
                <a:lnTo>
                  <a:pt x="2732042" y="788276"/>
                </a:lnTo>
                <a:lnTo>
                  <a:pt x="2731240" y="776918"/>
                </a:lnTo>
                <a:lnTo>
                  <a:pt x="2708480" y="743326"/>
                </a:lnTo>
                <a:lnTo>
                  <a:pt x="2697426" y="742544"/>
                </a:lnTo>
                <a:lnTo>
                  <a:pt x="2685336" y="743721"/>
                </a:lnTo>
                <a:lnTo>
                  <a:pt x="2672599" y="745946"/>
                </a:lnTo>
                <a:lnTo>
                  <a:pt x="2659602" y="748308"/>
                </a:lnTo>
                <a:lnTo>
                  <a:pt x="2635188" y="749892"/>
                </a:lnTo>
                <a:lnTo>
                  <a:pt x="2627809" y="749892"/>
                </a:lnTo>
                <a:lnTo>
                  <a:pt x="2620417" y="747783"/>
                </a:lnTo>
                <a:lnTo>
                  <a:pt x="2614080" y="743567"/>
                </a:lnTo>
                <a:lnTo>
                  <a:pt x="2613064" y="742526"/>
                </a:lnTo>
                <a:lnTo>
                  <a:pt x="2608255" y="721737"/>
                </a:lnTo>
                <a:lnTo>
                  <a:pt x="2602843" y="704832"/>
                </a:lnTo>
                <a:lnTo>
                  <a:pt x="2597163" y="691135"/>
                </a:lnTo>
                <a:lnTo>
                  <a:pt x="2591550" y="679968"/>
                </a:lnTo>
                <a:lnTo>
                  <a:pt x="2586339" y="670657"/>
                </a:lnTo>
                <a:lnTo>
                  <a:pt x="2581864" y="662525"/>
                </a:lnTo>
                <a:lnTo>
                  <a:pt x="2578459" y="654897"/>
                </a:lnTo>
                <a:lnTo>
                  <a:pt x="2576460" y="647096"/>
                </a:lnTo>
                <a:lnTo>
                  <a:pt x="2576200" y="638446"/>
                </a:lnTo>
                <a:lnTo>
                  <a:pt x="2578016" y="628272"/>
                </a:lnTo>
                <a:lnTo>
                  <a:pt x="2585131" y="614860"/>
                </a:lnTo>
                <a:lnTo>
                  <a:pt x="2594980" y="607624"/>
                </a:lnTo>
                <a:lnTo>
                  <a:pt x="2606867" y="603370"/>
                </a:lnTo>
                <a:lnTo>
                  <a:pt x="2621422" y="598721"/>
                </a:lnTo>
                <a:lnTo>
                  <a:pt x="2631435" y="594085"/>
                </a:lnTo>
                <a:lnTo>
                  <a:pt x="2639417" y="589529"/>
                </a:lnTo>
                <a:lnTo>
                  <a:pt x="2643595" y="586354"/>
                </a:lnTo>
                <a:lnTo>
                  <a:pt x="2646795" y="582137"/>
                </a:lnTo>
                <a:lnTo>
                  <a:pt x="2654689" y="574102"/>
                </a:lnTo>
                <a:lnTo>
                  <a:pt x="2662279" y="563641"/>
                </a:lnTo>
                <a:lnTo>
                  <a:pt x="2676931" y="553354"/>
                </a:lnTo>
                <a:lnTo>
                  <a:pt x="2685906" y="551960"/>
                </a:lnTo>
                <a:lnTo>
                  <a:pt x="2694674" y="554883"/>
                </a:lnTo>
                <a:lnTo>
                  <a:pt x="2698776" y="556661"/>
                </a:lnTo>
                <a:lnTo>
                  <a:pt x="2704834" y="553651"/>
                </a:lnTo>
                <a:lnTo>
                  <a:pt x="2711556" y="544474"/>
                </a:lnTo>
                <a:lnTo>
                  <a:pt x="2714438" y="534162"/>
                </a:lnTo>
                <a:lnTo>
                  <a:pt x="2715084" y="522758"/>
                </a:lnTo>
                <a:lnTo>
                  <a:pt x="2715099" y="510307"/>
                </a:lnTo>
                <a:lnTo>
                  <a:pt x="2716088" y="496853"/>
                </a:lnTo>
                <a:lnTo>
                  <a:pt x="2712781" y="448708"/>
                </a:lnTo>
                <a:lnTo>
                  <a:pt x="2689887" y="408453"/>
                </a:lnTo>
                <a:lnTo>
                  <a:pt x="2683661" y="399956"/>
                </a:lnTo>
                <a:lnTo>
                  <a:pt x="2678073" y="391274"/>
                </a:lnTo>
                <a:lnTo>
                  <a:pt x="2673543" y="382000"/>
                </a:lnTo>
                <a:lnTo>
                  <a:pt x="2670491" y="371729"/>
                </a:lnTo>
                <a:lnTo>
                  <a:pt x="2672282" y="366165"/>
                </a:lnTo>
                <a:lnTo>
                  <a:pt x="2675765" y="362158"/>
                </a:lnTo>
                <a:lnTo>
                  <a:pt x="2680622" y="359248"/>
                </a:lnTo>
                <a:lnTo>
                  <a:pt x="2686532" y="356975"/>
                </a:lnTo>
                <a:lnTo>
                  <a:pt x="2693178" y="354879"/>
                </a:lnTo>
                <a:lnTo>
                  <a:pt x="2700241" y="352500"/>
                </a:lnTo>
                <a:lnTo>
                  <a:pt x="2730654" y="320253"/>
                </a:lnTo>
                <a:lnTo>
                  <a:pt x="2734583" y="289269"/>
                </a:lnTo>
                <a:lnTo>
                  <a:pt x="2719009" y="283857"/>
                </a:lnTo>
                <a:lnTo>
                  <a:pt x="2706045" y="277798"/>
                </a:lnTo>
                <a:lnTo>
                  <a:pt x="2695996" y="270990"/>
                </a:lnTo>
                <a:lnTo>
                  <a:pt x="2689164" y="263326"/>
                </a:lnTo>
                <a:lnTo>
                  <a:pt x="2685854" y="254702"/>
                </a:lnTo>
                <a:lnTo>
                  <a:pt x="2686370" y="245014"/>
                </a:lnTo>
                <a:lnTo>
                  <a:pt x="2674566" y="242366"/>
                </a:lnTo>
                <a:lnTo>
                  <a:pt x="2662112" y="242479"/>
                </a:lnTo>
                <a:lnTo>
                  <a:pt x="2649304" y="244099"/>
                </a:lnTo>
                <a:lnTo>
                  <a:pt x="2643595" y="244482"/>
                </a:lnTo>
                <a:lnTo>
                  <a:pt x="2640496" y="245549"/>
                </a:lnTo>
                <a:lnTo>
                  <a:pt x="2637283" y="245549"/>
                </a:lnTo>
                <a:lnTo>
                  <a:pt x="2638469" y="256784"/>
                </a:lnTo>
                <a:lnTo>
                  <a:pt x="2644447" y="268181"/>
                </a:lnTo>
                <a:lnTo>
                  <a:pt x="2653059" y="280719"/>
                </a:lnTo>
                <a:lnTo>
                  <a:pt x="2657896" y="290654"/>
                </a:lnTo>
                <a:lnTo>
                  <a:pt x="2657500" y="305804"/>
                </a:lnTo>
                <a:lnTo>
                  <a:pt x="2651179" y="314953"/>
                </a:lnTo>
                <a:lnTo>
                  <a:pt x="2643595" y="318346"/>
                </a:lnTo>
                <a:lnTo>
                  <a:pt x="2639417" y="318346"/>
                </a:lnTo>
                <a:lnTo>
                  <a:pt x="2635188" y="318346"/>
                </a:lnTo>
                <a:lnTo>
                  <a:pt x="2634133" y="318346"/>
                </a:lnTo>
                <a:lnTo>
                  <a:pt x="2624659" y="315171"/>
                </a:lnTo>
                <a:lnTo>
                  <a:pt x="2618284" y="310954"/>
                </a:lnTo>
                <a:lnTo>
                  <a:pt x="2614080" y="306751"/>
                </a:lnTo>
                <a:lnTo>
                  <a:pt x="2608110" y="295249"/>
                </a:lnTo>
                <a:lnTo>
                  <a:pt x="2605588" y="283250"/>
                </a:lnTo>
                <a:lnTo>
                  <a:pt x="2600647" y="269839"/>
                </a:lnTo>
                <a:lnTo>
                  <a:pt x="2592373" y="265579"/>
                </a:lnTo>
                <a:lnTo>
                  <a:pt x="2582388" y="269390"/>
                </a:lnTo>
                <a:lnTo>
                  <a:pt x="2568194" y="269625"/>
                </a:lnTo>
                <a:lnTo>
                  <a:pt x="2556880" y="270515"/>
                </a:lnTo>
                <a:lnTo>
                  <a:pt x="2551388" y="292432"/>
                </a:lnTo>
                <a:lnTo>
                  <a:pt x="2548586" y="309825"/>
                </a:lnTo>
                <a:lnTo>
                  <a:pt x="2548082" y="323444"/>
                </a:lnTo>
                <a:lnTo>
                  <a:pt x="2549478" y="334035"/>
                </a:lnTo>
                <a:lnTo>
                  <a:pt x="2552381" y="342349"/>
                </a:lnTo>
                <a:lnTo>
                  <a:pt x="2556395" y="349133"/>
                </a:lnTo>
                <a:lnTo>
                  <a:pt x="2561126" y="355136"/>
                </a:lnTo>
                <a:lnTo>
                  <a:pt x="2566178" y="361106"/>
                </a:lnTo>
                <a:lnTo>
                  <a:pt x="2573764" y="371276"/>
                </a:lnTo>
                <a:lnTo>
                  <a:pt x="2581814" y="380541"/>
                </a:lnTo>
                <a:lnTo>
                  <a:pt x="2592038" y="387794"/>
                </a:lnTo>
                <a:lnTo>
                  <a:pt x="2606147" y="391926"/>
                </a:lnTo>
                <a:lnTo>
                  <a:pt x="2610918" y="393263"/>
                </a:lnTo>
                <a:lnTo>
                  <a:pt x="2613064" y="395371"/>
                </a:lnTo>
                <a:lnTo>
                  <a:pt x="2614080" y="397492"/>
                </a:lnTo>
                <a:lnTo>
                  <a:pt x="2618301" y="408917"/>
                </a:lnTo>
                <a:lnTo>
                  <a:pt x="2620474" y="421718"/>
                </a:lnTo>
                <a:lnTo>
                  <a:pt x="2623099" y="434020"/>
                </a:lnTo>
                <a:lnTo>
                  <a:pt x="2623592" y="439681"/>
                </a:lnTo>
                <a:lnTo>
                  <a:pt x="2628812" y="441790"/>
                </a:lnTo>
                <a:lnTo>
                  <a:pt x="2635188" y="444965"/>
                </a:lnTo>
                <a:lnTo>
                  <a:pt x="2639417" y="447073"/>
                </a:lnTo>
                <a:lnTo>
                  <a:pt x="2643595" y="448140"/>
                </a:lnTo>
                <a:lnTo>
                  <a:pt x="2646795" y="450235"/>
                </a:lnTo>
                <a:lnTo>
                  <a:pt x="2653120" y="453385"/>
                </a:lnTo>
                <a:lnTo>
                  <a:pt x="2657324" y="458681"/>
                </a:lnTo>
                <a:lnTo>
                  <a:pt x="2652053" y="466059"/>
                </a:lnTo>
                <a:lnTo>
                  <a:pt x="2650999" y="466059"/>
                </a:lnTo>
                <a:lnTo>
                  <a:pt x="2649958" y="467126"/>
                </a:lnTo>
                <a:lnTo>
                  <a:pt x="2646795" y="467126"/>
                </a:lnTo>
                <a:lnTo>
                  <a:pt x="2644674" y="467126"/>
                </a:lnTo>
                <a:lnTo>
                  <a:pt x="2640496" y="466059"/>
                </a:lnTo>
                <a:lnTo>
                  <a:pt x="2609864" y="452331"/>
                </a:lnTo>
                <a:lnTo>
                  <a:pt x="2604593" y="449194"/>
                </a:lnTo>
                <a:lnTo>
                  <a:pt x="2600377" y="444965"/>
                </a:lnTo>
                <a:lnTo>
                  <a:pt x="2593609" y="434851"/>
                </a:lnTo>
                <a:lnTo>
                  <a:pt x="2588147" y="421736"/>
                </a:lnTo>
                <a:lnTo>
                  <a:pt x="2581986" y="409610"/>
                </a:lnTo>
                <a:lnTo>
                  <a:pt x="2567143" y="404772"/>
                </a:lnTo>
                <a:lnTo>
                  <a:pt x="2554898" y="402719"/>
                </a:lnTo>
                <a:lnTo>
                  <a:pt x="2544648" y="401728"/>
                </a:lnTo>
                <a:lnTo>
                  <a:pt x="2538109" y="400642"/>
                </a:lnTo>
                <a:lnTo>
                  <a:pt x="2532826" y="398546"/>
                </a:lnTo>
                <a:lnTo>
                  <a:pt x="2529689" y="395371"/>
                </a:lnTo>
                <a:lnTo>
                  <a:pt x="2524469" y="383894"/>
                </a:lnTo>
                <a:lnTo>
                  <a:pt x="2517442" y="375005"/>
                </a:lnTo>
                <a:lnTo>
                  <a:pt x="2509673" y="367822"/>
                </a:lnTo>
                <a:lnTo>
                  <a:pt x="2502229" y="361466"/>
                </a:lnTo>
                <a:lnTo>
                  <a:pt x="2496177" y="355055"/>
                </a:lnTo>
                <a:lnTo>
                  <a:pt x="2492582" y="347711"/>
                </a:lnTo>
                <a:lnTo>
                  <a:pt x="2492511" y="338552"/>
                </a:lnTo>
                <a:lnTo>
                  <a:pt x="2501764" y="325254"/>
                </a:lnTo>
                <a:lnTo>
                  <a:pt x="2507342" y="313223"/>
                </a:lnTo>
                <a:lnTo>
                  <a:pt x="2510032" y="302327"/>
                </a:lnTo>
                <a:lnTo>
                  <a:pt x="2510623" y="292434"/>
                </a:lnTo>
                <a:lnTo>
                  <a:pt x="2509901" y="283412"/>
                </a:lnTo>
                <a:lnTo>
                  <a:pt x="2508655" y="275130"/>
                </a:lnTo>
                <a:lnTo>
                  <a:pt x="2507672" y="267455"/>
                </a:lnTo>
                <a:lnTo>
                  <a:pt x="2525657" y="232963"/>
                </a:lnTo>
                <a:lnTo>
                  <a:pt x="2559519" y="215109"/>
                </a:lnTo>
                <a:lnTo>
                  <a:pt x="2556652" y="204372"/>
                </a:lnTo>
                <a:lnTo>
                  <a:pt x="2556116" y="192798"/>
                </a:lnTo>
                <a:lnTo>
                  <a:pt x="2557248" y="180779"/>
                </a:lnTo>
                <a:lnTo>
                  <a:pt x="2559384" y="168705"/>
                </a:lnTo>
                <a:lnTo>
                  <a:pt x="2561859" y="156968"/>
                </a:lnTo>
                <a:lnTo>
                  <a:pt x="2564010" y="145959"/>
                </a:lnTo>
                <a:lnTo>
                  <a:pt x="2565172" y="136069"/>
                </a:lnTo>
                <a:lnTo>
                  <a:pt x="2564681" y="127690"/>
                </a:lnTo>
                <a:lnTo>
                  <a:pt x="2561873" y="121212"/>
                </a:lnTo>
                <a:lnTo>
                  <a:pt x="2556084" y="117027"/>
                </a:lnTo>
                <a:lnTo>
                  <a:pt x="2550809" y="124213"/>
                </a:lnTo>
                <a:lnTo>
                  <a:pt x="2548675" y="128430"/>
                </a:lnTo>
                <a:lnTo>
                  <a:pt x="2544471" y="131605"/>
                </a:lnTo>
                <a:lnTo>
                  <a:pt x="2540255" y="135821"/>
                </a:lnTo>
                <a:lnTo>
                  <a:pt x="2536039" y="138971"/>
                </a:lnTo>
                <a:lnTo>
                  <a:pt x="2534946" y="143187"/>
                </a:lnTo>
                <a:lnTo>
                  <a:pt x="2537795" y="153438"/>
                </a:lnTo>
                <a:lnTo>
                  <a:pt x="2537609" y="164065"/>
                </a:lnTo>
                <a:lnTo>
                  <a:pt x="2534828" y="174853"/>
                </a:lnTo>
                <a:lnTo>
                  <a:pt x="2506565" y="215357"/>
                </a:lnTo>
                <a:lnTo>
                  <a:pt x="2474627" y="236145"/>
                </a:lnTo>
                <a:lnTo>
                  <a:pt x="2462612" y="237506"/>
                </a:lnTo>
                <a:lnTo>
                  <a:pt x="2445471" y="236764"/>
                </a:lnTo>
                <a:lnTo>
                  <a:pt x="2434429" y="236672"/>
                </a:lnTo>
                <a:lnTo>
                  <a:pt x="2423569" y="245131"/>
                </a:lnTo>
                <a:lnTo>
                  <a:pt x="2415299" y="255022"/>
                </a:lnTo>
                <a:lnTo>
                  <a:pt x="2407323" y="264060"/>
                </a:lnTo>
                <a:lnTo>
                  <a:pt x="2399895" y="270860"/>
                </a:lnTo>
                <a:lnTo>
                  <a:pt x="2392529" y="272981"/>
                </a:lnTo>
                <a:lnTo>
                  <a:pt x="2386179" y="275077"/>
                </a:lnTo>
                <a:lnTo>
                  <a:pt x="2380908" y="278252"/>
                </a:lnTo>
                <a:lnTo>
                  <a:pt x="2376692" y="281427"/>
                </a:lnTo>
                <a:lnTo>
                  <a:pt x="2375676" y="287751"/>
                </a:lnTo>
                <a:lnTo>
                  <a:pt x="2377111" y="299543"/>
                </a:lnTo>
                <a:lnTo>
                  <a:pt x="2382086" y="311333"/>
                </a:lnTo>
                <a:lnTo>
                  <a:pt x="2389662" y="326461"/>
                </a:lnTo>
                <a:lnTo>
                  <a:pt x="2392639" y="336532"/>
                </a:lnTo>
                <a:lnTo>
                  <a:pt x="2391475" y="343669"/>
                </a:lnTo>
                <a:lnTo>
                  <a:pt x="2389354" y="351061"/>
                </a:lnTo>
                <a:lnTo>
                  <a:pt x="2386179" y="357385"/>
                </a:lnTo>
                <a:lnTo>
                  <a:pt x="2384109" y="363697"/>
                </a:lnTo>
                <a:lnTo>
                  <a:pt x="2381975" y="370035"/>
                </a:lnTo>
                <a:lnTo>
                  <a:pt x="2380908" y="373210"/>
                </a:lnTo>
                <a:lnTo>
                  <a:pt x="2382894" y="387716"/>
                </a:lnTo>
                <a:lnTo>
                  <a:pt x="2385283" y="399424"/>
                </a:lnTo>
                <a:lnTo>
                  <a:pt x="2387811" y="413572"/>
                </a:lnTo>
                <a:lnTo>
                  <a:pt x="2366729" y="457407"/>
                </a:lnTo>
                <a:lnTo>
                  <a:pt x="2346822" y="470188"/>
                </a:lnTo>
                <a:lnTo>
                  <a:pt x="2337279" y="476196"/>
                </a:lnTo>
                <a:lnTo>
                  <a:pt x="2329134" y="489393"/>
                </a:lnTo>
                <a:lnTo>
                  <a:pt x="2325144" y="500415"/>
                </a:lnTo>
                <a:lnTo>
                  <a:pt x="2322103" y="510313"/>
                </a:lnTo>
                <a:lnTo>
                  <a:pt x="2314456" y="522471"/>
                </a:lnTo>
                <a:lnTo>
                  <a:pt x="2306663" y="533157"/>
                </a:lnTo>
                <a:lnTo>
                  <a:pt x="2299163" y="542903"/>
                </a:lnTo>
                <a:lnTo>
                  <a:pt x="2292392" y="552244"/>
                </a:lnTo>
                <a:lnTo>
                  <a:pt x="2287424" y="596890"/>
                </a:lnTo>
                <a:lnTo>
                  <a:pt x="2273588" y="625810"/>
                </a:lnTo>
                <a:lnTo>
                  <a:pt x="2275178" y="635921"/>
                </a:lnTo>
                <a:lnTo>
                  <a:pt x="2286651" y="638088"/>
                </a:lnTo>
                <a:lnTo>
                  <a:pt x="2297114" y="638055"/>
                </a:lnTo>
                <a:lnTo>
                  <a:pt x="2303070" y="638017"/>
                </a:lnTo>
                <a:lnTo>
                  <a:pt x="2307070" y="639110"/>
                </a:lnTo>
                <a:lnTo>
                  <a:pt x="2318304" y="654042"/>
                </a:lnTo>
                <a:lnTo>
                  <a:pt x="2326852" y="660661"/>
                </a:lnTo>
                <a:lnTo>
                  <a:pt x="2333721" y="661219"/>
                </a:lnTo>
                <a:lnTo>
                  <a:pt x="2339921" y="657971"/>
                </a:lnTo>
                <a:lnTo>
                  <a:pt x="2350038" y="651301"/>
                </a:lnTo>
                <a:lnTo>
                  <a:pt x="2360328" y="648012"/>
                </a:lnTo>
                <a:lnTo>
                  <a:pt x="2393895" y="667190"/>
                </a:lnTo>
                <a:lnTo>
                  <a:pt x="2399631" y="676923"/>
                </a:lnTo>
                <a:lnTo>
                  <a:pt x="2415319" y="683557"/>
                </a:lnTo>
                <a:lnTo>
                  <a:pt x="2423652" y="690813"/>
                </a:lnTo>
                <a:lnTo>
                  <a:pt x="2427319" y="698844"/>
                </a:lnTo>
                <a:lnTo>
                  <a:pt x="2429011" y="707801"/>
                </a:lnTo>
                <a:lnTo>
                  <a:pt x="2431419" y="717839"/>
                </a:lnTo>
                <a:lnTo>
                  <a:pt x="2466168" y="744396"/>
                </a:lnTo>
                <a:lnTo>
                  <a:pt x="2470066" y="760448"/>
                </a:lnTo>
                <a:lnTo>
                  <a:pt x="2467289" y="770769"/>
                </a:lnTo>
                <a:lnTo>
                  <a:pt x="2467916" y="789105"/>
                </a:lnTo>
                <a:lnTo>
                  <a:pt x="2469095" y="801334"/>
                </a:lnTo>
                <a:lnTo>
                  <a:pt x="2469971" y="809245"/>
                </a:lnTo>
                <a:lnTo>
                  <a:pt x="2469686" y="814625"/>
                </a:lnTo>
                <a:lnTo>
                  <a:pt x="2467384" y="819264"/>
                </a:lnTo>
                <a:lnTo>
                  <a:pt x="2462207" y="824948"/>
                </a:lnTo>
                <a:lnTo>
                  <a:pt x="2454923" y="838894"/>
                </a:lnTo>
                <a:lnTo>
                  <a:pt x="2451534" y="848939"/>
                </a:lnTo>
                <a:lnTo>
                  <a:pt x="2435695" y="852802"/>
                </a:lnTo>
                <a:lnTo>
                  <a:pt x="2426507" y="860141"/>
                </a:lnTo>
                <a:lnTo>
                  <a:pt x="2422541" y="872978"/>
                </a:lnTo>
                <a:lnTo>
                  <a:pt x="2416434" y="889299"/>
                </a:lnTo>
                <a:lnTo>
                  <a:pt x="2412931" y="902479"/>
                </a:lnTo>
                <a:lnTo>
                  <a:pt x="2434916" y="938584"/>
                </a:lnTo>
                <a:lnTo>
                  <a:pt x="2462374" y="948355"/>
                </a:lnTo>
                <a:lnTo>
                  <a:pt x="2467839" y="952549"/>
                </a:lnTo>
                <a:lnTo>
                  <a:pt x="2471951" y="964591"/>
                </a:lnTo>
                <a:lnTo>
                  <a:pt x="2477235" y="974899"/>
                </a:lnTo>
                <a:lnTo>
                  <a:pt x="2483486" y="986487"/>
                </a:lnTo>
                <a:lnTo>
                  <a:pt x="2489767" y="998586"/>
                </a:lnTo>
                <a:lnTo>
                  <a:pt x="2495141" y="1010428"/>
                </a:lnTo>
                <a:lnTo>
                  <a:pt x="2498670" y="1021247"/>
                </a:lnTo>
                <a:lnTo>
                  <a:pt x="2499416" y="1030274"/>
                </a:lnTo>
                <a:lnTo>
                  <a:pt x="2496443" y="1036742"/>
                </a:lnTo>
                <a:lnTo>
                  <a:pt x="2487385" y="1031024"/>
                </a:lnTo>
                <a:lnTo>
                  <a:pt x="2480301" y="1022415"/>
                </a:lnTo>
                <a:lnTo>
                  <a:pt x="2474166" y="1011774"/>
                </a:lnTo>
                <a:lnTo>
                  <a:pt x="2467955" y="999962"/>
                </a:lnTo>
                <a:lnTo>
                  <a:pt x="2460644" y="987838"/>
                </a:lnTo>
                <a:lnTo>
                  <a:pt x="2425711" y="961164"/>
                </a:lnTo>
                <a:lnTo>
                  <a:pt x="2398753" y="951211"/>
                </a:lnTo>
                <a:lnTo>
                  <a:pt x="2389507" y="947425"/>
                </a:lnTo>
                <a:lnTo>
                  <a:pt x="2383354" y="937062"/>
                </a:lnTo>
                <a:lnTo>
                  <a:pt x="2379375" y="925132"/>
                </a:lnTo>
                <a:lnTo>
                  <a:pt x="2377568" y="912354"/>
                </a:lnTo>
                <a:lnTo>
                  <a:pt x="2377928" y="899449"/>
                </a:lnTo>
                <a:lnTo>
                  <a:pt x="2380450" y="887136"/>
                </a:lnTo>
                <a:lnTo>
                  <a:pt x="2385131" y="876136"/>
                </a:lnTo>
                <a:lnTo>
                  <a:pt x="2389354" y="871215"/>
                </a:lnTo>
                <a:lnTo>
                  <a:pt x="2391475" y="868078"/>
                </a:lnTo>
                <a:lnTo>
                  <a:pt x="2416836" y="836295"/>
                </a:lnTo>
                <a:lnTo>
                  <a:pt x="2420805" y="818049"/>
                </a:lnTo>
                <a:lnTo>
                  <a:pt x="2420114" y="807076"/>
                </a:lnTo>
                <a:lnTo>
                  <a:pt x="2417803" y="793845"/>
                </a:lnTo>
                <a:lnTo>
                  <a:pt x="2413994" y="777586"/>
                </a:lnTo>
                <a:lnTo>
                  <a:pt x="2410372" y="756184"/>
                </a:lnTo>
                <a:lnTo>
                  <a:pt x="2408799" y="739880"/>
                </a:lnTo>
                <a:lnTo>
                  <a:pt x="2408013" y="727960"/>
                </a:lnTo>
                <a:lnTo>
                  <a:pt x="2406750" y="719714"/>
                </a:lnTo>
                <a:lnTo>
                  <a:pt x="2403751" y="714428"/>
                </a:lnTo>
                <a:lnTo>
                  <a:pt x="2397752" y="711391"/>
                </a:lnTo>
                <a:lnTo>
                  <a:pt x="2387491" y="709891"/>
                </a:lnTo>
                <a:lnTo>
                  <a:pt x="2377187" y="709521"/>
                </a:lnTo>
                <a:lnTo>
                  <a:pt x="2364392" y="708960"/>
                </a:lnTo>
                <a:lnTo>
                  <a:pt x="2347852" y="708427"/>
                </a:lnTo>
                <a:lnTo>
                  <a:pt x="2334732" y="707156"/>
                </a:lnTo>
                <a:lnTo>
                  <a:pt x="2323874" y="705123"/>
                </a:lnTo>
                <a:lnTo>
                  <a:pt x="2305542" y="703090"/>
                </a:lnTo>
                <a:lnTo>
                  <a:pt x="2294672" y="707198"/>
                </a:lnTo>
                <a:lnTo>
                  <a:pt x="2288655" y="714858"/>
                </a:lnTo>
                <a:lnTo>
                  <a:pt x="2284881" y="723484"/>
                </a:lnTo>
                <a:lnTo>
                  <a:pt x="2275116" y="732132"/>
                </a:lnTo>
                <a:lnTo>
                  <a:pt x="2265948" y="740570"/>
                </a:lnTo>
                <a:lnTo>
                  <a:pt x="2266953" y="754783"/>
                </a:lnTo>
                <a:lnTo>
                  <a:pt x="2268249" y="768092"/>
                </a:lnTo>
                <a:lnTo>
                  <a:pt x="2269488" y="780672"/>
                </a:lnTo>
                <a:lnTo>
                  <a:pt x="2270322" y="792693"/>
                </a:lnTo>
                <a:lnTo>
                  <a:pt x="2262645" y="838642"/>
                </a:lnTo>
                <a:lnTo>
                  <a:pt x="2222476" y="866583"/>
                </a:lnTo>
                <a:lnTo>
                  <a:pt x="2211188" y="873322"/>
                </a:lnTo>
                <a:lnTo>
                  <a:pt x="2201377" y="881343"/>
                </a:lnTo>
                <a:lnTo>
                  <a:pt x="2192797" y="890173"/>
                </a:lnTo>
                <a:lnTo>
                  <a:pt x="2184968" y="899544"/>
                </a:lnTo>
                <a:lnTo>
                  <a:pt x="2177409" y="909190"/>
                </a:lnTo>
                <a:lnTo>
                  <a:pt x="2169641" y="918846"/>
                </a:lnTo>
                <a:lnTo>
                  <a:pt x="2161183" y="928245"/>
                </a:lnTo>
                <a:lnTo>
                  <a:pt x="2151554" y="937121"/>
                </a:lnTo>
                <a:lnTo>
                  <a:pt x="2140274" y="945208"/>
                </a:lnTo>
                <a:lnTo>
                  <a:pt x="2117486" y="951235"/>
                </a:lnTo>
                <a:lnTo>
                  <a:pt x="2097801" y="956966"/>
                </a:lnTo>
                <a:lnTo>
                  <a:pt x="2054712" y="972375"/>
                </a:lnTo>
                <a:lnTo>
                  <a:pt x="2020230" y="992026"/>
                </a:lnTo>
                <a:lnTo>
                  <a:pt x="2013324" y="997744"/>
                </a:lnTo>
                <a:lnTo>
                  <a:pt x="2010287" y="1000139"/>
                </a:lnTo>
                <a:lnTo>
                  <a:pt x="2007175" y="1002223"/>
                </a:lnTo>
                <a:lnTo>
                  <a:pt x="2003723" y="1003994"/>
                </a:lnTo>
                <a:lnTo>
                  <a:pt x="1999666" y="1005451"/>
                </a:lnTo>
                <a:lnTo>
                  <a:pt x="1994739" y="1006593"/>
                </a:lnTo>
                <a:lnTo>
                  <a:pt x="1981780" y="997903"/>
                </a:lnTo>
                <a:lnTo>
                  <a:pt x="1969729" y="991350"/>
                </a:lnTo>
                <a:lnTo>
                  <a:pt x="1958325" y="986396"/>
                </a:lnTo>
                <a:lnTo>
                  <a:pt x="1947308" y="982507"/>
                </a:lnTo>
                <a:lnTo>
                  <a:pt x="1936417" y="979148"/>
                </a:lnTo>
                <a:lnTo>
                  <a:pt x="1925394" y="975782"/>
                </a:lnTo>
                <a:lnTo>
                  <a:pt x="1913977" y="971874"/>
                </a:lnTo>
                <a:lnTo>
                  <a:pt x="1885153" y="945793"/>
                </a:lnTo>
                <a:lnTo>
                  <a:pt x="1859156" y="912119"/>
                </a:lnTo>
                <a:lnTo>
                  <a:pt x="1848626" y="874482"/>
                </a:lnTo>
                <a:lnTo>
                  <a:pt x="1849027" y="865908"/>
                </a:lnTo>
                <a:lnTo>
                  <a:pt x="1859279" y="868191"/>
                </a:lnTo>
                <a:lnTo>
                  <a:pt x="1867206" y="877349"/>
                </a:lnTo>
                <a:lnTo>
                  <a:pt x="1873721" y="889927"/>
                </a:lnTo>
                <a:lnTo>
                  <a:pt x="1879740" y="902470"/>
                </a:lnTo>
                <a:lnTo>
                  <a:pt x="1886176" y="911523"/>
                </a:lnTo>
                <a:lnTo>
                  <a:pt x="1895679" y="913950"/>
                </a:lnTo>
                <a:lnTo>
                  <a:pt x="1895819" y="905086"/>
                </a:lnTo>
                <a:lnTo>
                  <a:pt x="1895819" y="896246"/>
                </a:lnTo>
                <a:lnTo>
                  <a:pt x="1895781" y="886277"/>
                </a:lnTo>
                <a:lnTo>
                  <a:pt x="1895628" y="876320"/>
                </a:lnTo>
                <a:lnTo>
                  <a:pt x="1904010" y="879660"/>
                </a:lnTo>
                <a:lnTo>
                  <a:pt x="1911039" y="888129"/>
                </a:lnTo>
                <a:lnTo>
                  <a:pt x="1914893" y="902491"/>
                </a:lnTo>
                <a:lnTo>
                  <a:pt x="1917153" y="917610"/>
                </a:lnTo>
                <a:lnTo>
                  <a:pt x="1919399" y="928348"/>
                </a:lnTo>
                <a:lnTo>
                  <a:pt x="1927707" y="933164"/>
                </a:lnTo>
                <a:lnTo>
                  <a:pt x="1940208" y="936060"/>
                </a:lnTo>
                <a:lnTo>
                  <a:pt x="1954893" y="937060"/>
                </a:lnTo>
                <a:lnTo>
                  <a:pt x="1969755" y="936191"/>
                </a:lnTo>
                <a:lnTo>
                  <a:pt x="1982784" y="933480"/>
                </a:lnTo>
                <a:lnTo>
                  <a:pt x="1991421" y="919062"/>
                </a:lnTo>
                <a:lnTo>
                  <a:pt x="1996657" y="907127"/>
                </a:lnTo>
                <a:lnTo>
                  <a:pt x="2002866" y="900844"/>
                </a:lnTo>
                <a:lnTo>
                  <a:pt x="2043485" y="896919"/>
                </a:lnTo>
                <a:lnTo>
                  <a:pt x="2075477" y="876212"/>
                </a:lnTo>
                <a:lnTo>
                  <a:pt x="2083580" y="861989"/>
                </a:lnTo>
                <a:lnTo>
                  <a:pt x="2088997" y="852966"/>
                </a:lnTo>
                <a:lnTo>
                  <a:pt x="2095870" y="842509"/>
                </a:lnTo>
                <a:lnTo>
                  <a:pt x="2104611" y="830498"/>
                </a:lnTo>
                <a:lnTo>
                  <a:pt x="2111859" y="825330"/>
                </a:lnTo>
                <a:lnTo>
                  <a:pt x="2118996" y="826638"/>
                </a:lnTo>
                <a:lnTo>
                  <a:pt x="2126375" y="827971"/>
                </a:lnTo>
                <a:lnTo>
                  <a:pt x="2133766" y="829279"/>
                </a:lnTo>
                <a:lnTo>
                  <a:pt x="2141399" y="830600"/>
                </a:lnTo>
                <a:lnTo>
                  <a:pt x="2147736" y="827971"/>
                </a:lnTo>
                <a:lnTo>
                  <a:pt x="2166087" y="785068"/>
                </a:lnTo>
                <a:lnTo>
                  <a:pt x="2166751" y="772050"/>
                </a:lnTo>
                <a:lnTo>
                  <a:pt x="2167898" y="760773"/>
                </a:lnTo>
                <a:lnTo>
                  <a:pt x="2201835" y="731187"/>
                </a:lnTo>
                <a:lnTo>
                  <a:pt x="2214306" y="725526"/>
                </a:lnTo>
                <a:lnTo>
                  <a:pt x="2222175" y="719796"/>
                </a:lnTo>
                <a:lnTo>
                  <a:pt x="2226114" y="713753"/>
                </a:lnTo>
                <a:lnTo>
                  <a:pt x="2226793" y="707156"/>
                </a:lnTo>
                <a:lnTo>
                  <a:pt x="2224883" y="699760"/>
                </a:lnTo>
                <a:lnTo>
                  <a:pt x="2221056" y="691324"/>
                </a:lnTo>
                <a:lnTo>
                  <a:pt x="2215982" y="681604"/>
                </a:lnTo>
                <a:lnTo>
                  <a:pt x="2210332" y="670357"/>
                </a:lnTo>
                <a:lnTo>
                  <a:pt x="2204778" y="657342"/>
                </a:lnTo>
                <a:lnTo>
                  <a:pt x="2204547" y="640828"/>
                </a:lnTo>
                <a:lnTo>
                  <a:pt x="2204317" y="627686"/>
                </a:lnTo>
                <a:lnTo>
                  <a:pt x="2214650" y="587356"/>
                </a:lnTo>
                <a:lnTo>
                  <a:pt x="2222857" y="574966"/>
                </a:lnTo>
                <a:lnTo>
                  <a:pt x="2227317" y="564567"/>
                </a:lnTo>
                <a:lnTo>
                  <a:pt x="2231054" y="553417"/>
                </a:lnTo>
                <a:lnTo>
                  <a:pt x="2234704" y="541779"/>
                </a:lnTo>
                <a:lnTo>
                  <a:pt x="2238903" y="529915"/>
                </a:lnTo>
                <a:lnTo>
                  <a:pt x="2244289" y="518086"/>
                </a:lnTo>
                <a:lnTo>
                  <a:pt x="2251499" y="506555"/>
                </a:lnTo>
                <a:lnTo>
                  <a:pt x="2261169" y="495583"/>
                </a:lnTo>
                <a:lnTo>
                  <a:pt x="2268331" y="487002"/>
                </a:lnTo>
                <a:lnTo>
                  <a:pt x="2272160" y="476365"/>
                </a:lnTo>
                <a:lnTo>
                  <a:pt x="2274023" y="464421"/>
                </a:lnTo>
                <a:lnTo>
                  <a:pt x="2275288" y="451916"/>
                </a:lnTo>
                <a:lnTo>
                  <a:pt x="2277321" y="439599"/>
                </a:lnTo>
                <a:lnTo>
                  <a:pt x="2300098" y="416151"/>
                </a:lnTo>
                <a:lnTo>
                  <a:pt x="2304627" y="412381"/>
                </a:lnTo>
                <a:lnTo>
                  <a:pt x="2325802" y="367009"/>
                </a:lnTo>
                <a:lnTo>
                  <a:pt x="2329573" y="348670"/>
                </a:lnTo>
                <a:lnTo>
                  <a:pt x="2326965" y="332818"/>
                </a:lnTo>
                <a:lnTo>
                  <a:pt x="2324089" y="320798"/>
                </a:lnTo>
                <a:lnTo>
                  <a:pt x="2321003" y="310701"/>
                </a:lnTo>
                <a:lnTo>
                  <a:pt x="2317760" y="300622"/>
                </a:lnTo>
                <a:lnTo>
                  <a:pt x="2314418" y="288653"/>
                </a:lnTo>
                <a:lnTo>
                  <a:pt x="2332373" y="253308"/>
                </a:lnTo>
                <a:lnTo>
                  <a:pt x="2354886" y="244733"/>
                </a:lnTo>
                <a:lnTo>
                  <a:pt x="2362525" y="232311"/>
                </a:lnTo>
                <a:lnTo>
                  <a:pt x="2369911" y="221306"/>
                </a:lnTo>
                <a:lnTo>
                  <a:pt x="2377020" y="211391"/>
                </a:lnTo>
                <a:lnTo>
                  <a:pt x="2383829" y="202243"/>
                </a:lnTo>
                <a:lnTo>
                  <a:pt x="2392024" y="192703"/>
                </a:lnTo>
                <a:lnTo>
                  <a:pt x="2399836" y="183491"/>
                </a:lnTo>
                <a:lnTo>
                  <a:pt x="2424651" y="144647"/>
                </a:lnTo>
                <a:lnTo>
                  <a:pt x="2432859" y="106028"/>
                </a:lnTo>
                <a:lnTo>
                  <a:pt x="2432918" y="89940"/>
                </a:lnTo>
                <a:lnTo>
                  <a:pt x="2428665" y="74186"/>
                </a:lnTo>
                <a:lnTo>
                  <a:pt x="2395129" y="37931"/>
                </a:lnTo>
                <a:lnTo>
                  <a:pt x="2357444" y="27159"/>
                </a:lnTo>
                <a:lnTo>
                  <a:pt x="2345816" y="24862"/>
                </a:lnTo>
                <a:lnTo>
                  <a:pt x="2337156" y="16630"/>
                </a:lnTo>
                <a:lnTo>
                  <a:pt x="2332663" y="7101"/>
                </a:lnTo>
                <a:lnTo>
                  <a:pt x="2326320" y="0"/>
                </a:lnTo>
                <a:lnTo>
                  <a:pt x="2313908" y="7563"/>
                </a:lnTo>
                <a:lnTo>
                  <a:pt x="2278731" y="31089"/>
                </a:lnTo>
                <a:lnTo>
                  <a:pt x="2259109" y="54734"/>
                </a:lnTo>
                <a:lnTo>
                  <a:pt x="2252974" y="65166"/>
                </a:lnTo>
                <a:lnTo>
                  <a:pt x="2245073" y="74518"/>
                </a:lnTo>
                <a:lnTo>
                  <a:pt x="2235907" y="83225"/>
                </a:lnTo>
                <a:lnTo>
                  <a:pt x="2225978" y="91722"/>
                </a:lnTo>
                <a:lnTo>
                  <a:pt x="2215788" y="100446"/>
                </a:lnTo>
                <a:lnTo>
                  <a:pt x="2205840" y="109832"/>
                </a:lnTo>
                <a:lnTo>
                  <a:pt x="2193938" y="123317"/>
                </a:lnTo>
                <a:lnTo>
                  <a:pt x="2182344" y="134950"/>
                </a:lnTo>
                <a:lnTo>
                  <a:pt x="2148836" y="160352"/>
                </a:lnTo>
                <a:lnTo>
                  <a:pt x="2105023" y="178065"/>
                </a:lnTo>
                <a:lnTo>
                  <a:pt x="2058877" y="186754"/>
                </a:lnTo>
                <a:lnTo>
                  <a:pt x="2047460" y="191562"/>
                </a:lnTo>
                <a:lnTo>
                  <a:pt x="2043444" y="196531"/>
                </a:lnTo>
                <a:lnTo>
                  <a:pt x="2044436" y="201632"/>
                </a:lnTo>
                <a:lnTo>
                  <a:pt x="2048044" y="206835"/>
                </a:lnTo>
                <a:lnTo>
                  <a:pt x="2051877" y="212111"/>
                </a:lnTo>
                <a:lnTo>
                  <a:pt x="2053543" y="217429"/>
                </a:lnTo>
                <a:lnTo>
                  <a:pt x="2042013" y="224844"/>
                </a:lnTo>
                <a:lnTo>
                  <a:pt x="2036658" y="231187"/>
                </a:lnTo>
                <a:lnTo>
                  <a:pt x="2035971" y="236801"/>
                </a:lnTo>
                <a:lnTo>
                  <a:pt x="2038447" y="242025"/>
                </a:lnTo>
                <a:lnTo>
                  <a:pt x="2042579" y="247200"/>
                </a:lnTo>
                <a:lnTo>
                  <a:pt x="2046861" y="252667"/>
                </a:lnTo>
                <a:lnTo>
                  <a:pt x="2049786" y="258764"/>
                </a:lnTo>
                <a:lnTo>
                  <a:pt x="2049849" y="265834"/>
                </a:lnTo>
                <a:lnTo>
                  <a:pt x="2042080" y="273359"/>
                </a:lnTo>
                <a:lnTo>
                  <a:pt x="2030864" y="282194"/>
                </a:lnTo>
                <a:lnTo>
                  <a:pt x="2024807" y="296777"/>
                </a:lnTo>
                <a:lnTo>
                  <a:pt x="2021747" y="310342"/>
                </a:lnTo>
                <a:lnTo>
                  <a:pt x="2019694" y="321577"/>
                </a:lnTo>
                <a:lnTo>
                  <a:pt x="2005051" y="336582"/>
                </a:lnTo>
                <a:lnTo>
                  <a:pt x="1991306" y="347468"/>
                </a:lnTo>
                <a:lnTo>
                  <a:pt x="1979102" y="355303"/>
                </a:lnTo>
                <a:lnTo>
                  <a:pt x="1969083" y="361152"/>
                </a:lnTo>
                <a:lnTo>
                  <a:pt x="1961890" y="366082"/>
                </a:lnTo>
                <a:lnTo>
                  <a:pt x="1958167" y="371161"/>
                </a:lnTo>
                <a:lnTo>
                  <a:pt x="1958332" y="380689"/>
                </a:lnTo>
                <a:lnTo>
                  <a:pt x="1962713" y="391055"/>
                </a:lnTo>
                <a:lnTo>
                  <a:pt x="1969492" y="402345"/>
                </a:lnTo>
                <a:lnTo>
                  <a:pt x="1976849" y="414644"/>
                </a:lnTo>
                <a:lnTo>
                  <a:pt x="1979222" y="430091"/>
                </a:lnTo>
                <a:lnTo>
                  <a:pt x="1981413" y="438334"/>
                </a:lnTo>
                <a:lnTo>
                  <a:pt x="1987120" y="442389"/>
                </a:lnTo>
                <a:lnTo>
                  <a:pt x="2000043" y="445266"/>
                </a:lnTo>
                <a:lnTo>
                  <a:pt x="2002582" y="454707"/>
                </a:lnTo>
                <a:lnTo>
                  <a:pt x="1998102" y="464024"/>
                </a:lnTo>
                <a:lnTo>
                  <a:pt x="1990058" y="473034"/>
                </a:lnTo>
                <a:lnTo>
                  <a:pt x="1981908" y="481556"/>
                </a:lnTo>
                <a:lnTo>
                  <a:pt x="1977106" y="489405"/>
                </a:lnTo>
                <a:lnTo>
                  <a:pt x="1977081" y="504868"/>
                </a:lnTo>
                <a:lnTo>
                  <a:pt x="1977784" y="517161"/>
                </a:lnTo>
                <a:lnTo>
                  <a:pt x="1979873" y="527957"/>
                </a:lnTo>
                <a:lnTo>
                  <a:pt x="1984006" y="538928"/>
                </a:lnTo>
                <a:lnTo>
                  <a:pt x="1987014" y="556908"/>
                </a:lnTo>
                <a:lnTo>
                  <a:pt x="1989271" y="570024"/>
                </a:lnTo>
                <a:lnTo>
                  <a:pt x="1990239" y="579335"/>
                </a:lnTo>
                <a:lnTo>
                  <a:pt x="1989375" y="585899"/>
                </a:lnTo>
                <a:lnTo>
                  <a:pt x="1986139" y="590775"/>
                </a:lnTo>
                <a:lnTo>
                  <a:pt x="1979989" y="595023"/>
                </a:lnTo>
                <a:lnTo>
                  <a:pt x="1970386" y="599701"/>
                </a:lnTo>
                <a:lnTo>
                  <a:pt x="1956787" y="605868"/>
                </a:lnTo>
                <a:lnTo>
                  <a:pt x="1947153" y="611849"/>
                </a:lnTo>
                <a:lnTo>
                  <a:pt x="1939003" y="619107"/>
                </a:lnTo>
                <a:lnTo>
                  <a:pt x="1930540" y="624940"/>
                </a:lnTo>
                <a:lnTo>
                  <a:pt x="1919972" y="626647"/>
                </a:lnTo>
                <a:lnTo>
                  <a:pt x="1914873" y="618169"/>
                </a:lnTo>
                <a:lnTo>
                  <a:pt x="1917390" y="609613"/>
                </a:lnTo>
                <a:lnTo>
                  <a:pt x="1910678" y="597078"/>
                </a:lnTo>
                <a:lnTo>
                  <a:pt x="1901910" y="590233"/>
                </a:lnTo>
                <a:lnTo>
                  <a:pt x="1900170" y="577198"/>
                </a:lnTo>
                <a:lnTo>
                  <a:pt x="1902826" y="566723"/>
                </a:lnTo>
                <a:lnTo>
                  <a:pt x="1904542" y="556964"/>
                </a:lnTo>
                <a:lnTo>
                  <a:pt x="1898326" y="544422"/>
                </a:lnTo>
                <a:lnTo>
                  <a:pt x="1890238" y="534522"/>
                </a:lnTo>
                <a:lnTo>
                  <a:pt x="1885035" y="524214"/>
                </a:lnTo>
                <a:lnTo>
                  <a:pt x="1868239" y="489847"/>
                </a:lnTo>
                <a:lnTo>
                  <a:pt x="1856841" y="476715"/>
                </a:lnTo>
                <a:lnTo>
                  <a:pt x="1849904" y="461202"/>
                </a:lnTo>
                <a:lnTo>
                  <a:pt x="1846583" y="450316"/>
                </a:lnTo>
                <a:lnTo>
                  <a:pt x="1833652" y="443353"/>
                </a:lnTo>
                <a:lnTo>
                  <a:pt x="1822615" y="442639"/>
                </a:lnTo>
                <a:lnTo>
                  <a:pt x="1819111" y="460692"/>
                </a:lnTo>
                <a:lnTo>
                  <a:pt x="1813807" y="475467"/>
                </a:lnTo>
                <a:lnTo>
                  <a:pt x="1791075" y="506302"/>
                </a:lnTo>
                <a:lnTo>
                  <a:pt x="1774227" y="521792"/>
                </a:lnTo>
                <a:lnTo>
                  <a:pt x="1766491" y="529869"/>
                </a:lnTo>
                <a:lnTo>
                  <a:pt x="1759746" y="538991"/>
                </a:lnTo>
                <a:lnTo>
                  <a:pt x="1754392" y="549777"/>
                </a:lnTo>
                <a:lnTo>
                  <a:pt x="1753987" y="560615"/>
                </a:lnTo>
                <a:lnTo>
                  <a:pt x="1756821" y="570734"/>
                </a:lnTo>
                <a:lnTo>
                  <a:pt x="1761881" y="580483"/>
                </a:lnTo>
                <a:lnTo>
                  <a:pt x="1768154" y="590215"/>
                </a:lnTo>
                <a:lnTo>
                  <a:pt x="1774627" y="600280"/>
                </a:lnTo>
                <a:lnTo>
                  <a:pt x="1780289" y="611030"/>
                </a:lnTo>
                <a:lnTo>
                  <a:pt x="1784125" y="622816"/>
                </a:lnTo>
                <a:lnTo>
                  <a:pt x="1785124" y="635989"/>
                </a:lnTo>
                <a:lnTo>
                  <a:pt x="1778839" y="647415"/>
                </a:lnTo>
                <a:lnTo>
                  <a:pt x="1770838" y="646425"/>
                </a:lnTo>
                <a:lnTo>
                  <a:pt x="1764399" y="645421"/>
                </a:lnTo>
                <a:lnTo>
                  <a:pt x="1760526" y="644850"/>
                </a:lnTo>
                <a:lnTo>
                  <a:pt x="1757173" y="644253"/>
                </a:lnTo>
                <a:lnTo>
                  <a:pt x="1755230" y="645421"/>
                </a:lnTo>
                <a:lnTo>
                  <a:pt x="1754092" y="650232"/>
                </a:lnTo>
                <a:lnTo>
                  <a:pt x="1754890" y="658709"/>
                </a:lnTo>
                <a:lnTo>
                  <a:pt x="1746236" y="665932"/>
                </a:lnTo>
                <a:lnTo>
                  <a:pt x="1736545" y="670367"/>
                </a:lnTo>
                <a:lnTo>
                  <a:pt x="1725879" y="672869"/>
                </a:lnTo>
                <a:lnTo>
                  <a:pt x="1714300" y="674293"/>
                </a:lnTo>
                <a:lnTo>
                  <a:pt x="1701870" y="675494"/>
                </a:lnTo>
                <a:lnTo>
                  <a:pt x="1688650" y="677326"/>
                </a:lnTo>
                <a:lnTo>
                  <a:pt x="1675510" y="682574"/>
                </a:lnTo>
                <a:lnTo>
                  <a:pt x="1664467" y="689791"/>
                </a:lnTo>
                <a:lnTo>
                  <a:pt x="1654617" y="697886"/>
                </a:lnTo>
                <a:lnTo>
                  <a:pt x="1645058" y="705769"/>
                </a:lnTo>
                <a:lnTo>
                  <a:pt x="1634886" y="712349"/>
                </a:lnTo>
                <a:lnTo>
                  <a:pt x="1623198" y="716536"/>
                </a:lnTo>
                <a:lnTo>
                  <a:pt x="1611616" y="716222"/>
                </a:lnTo>
                <a:lnTo>
                  <a:pt x="1599410" y="713842"/>
                </a:lnTo>
                <a:lnTo>
                  <a:pt x="1586469" y="710290"/>
                </a:lnTo>
                <a:lnTo>
                  <a:pt x="1573003" y="706582"/>
                </a:lnTo>
                <a:lnTo>
                  <a:pt x="1559996" y="703544"/>
                </a:lnTo>
                <a:lnTo>
                  <a:pt x="1547561" y="701556"/>
                </a:lnTo>
                <a:lnTo>
                  <a:pt x="1535813" y="700999"/>
                </a:lnTo>
                <a:lnTo>
                  <a:pt x="1524867" y="702252"/>
                </a:lnTo>
                <a:lnTo>
                  <a:pt x="1484020" y="720840"/>
                </a:lnTo>
                <a:lnTo>
                  <a:pt x="1461438" y="747280"/>
                </a:lnTo>
                <a:lnTo>
                  <a:pt x="1453937" y="755535"/>
                </a:lnTo>
                <a:lnTo>
                  <a:pt x="1445010" y="762690"/>
                </a:lnTo>
                <a:lnTo>
                  <a:pt x="1432019" y="767337"/>
                </a:lnTo>
                <a:lnTo>
                  <a:pt x="1419532" y="768901"/>
                </a:lnTo>
                <a:lnTo>
                  <a:pt x="1407489" y="768415"/>
                </a:lnTo>
                <a:lnTo>
                  <a:pt x="1395834" y="766913"/>
                </a:lnTo>
                <a:lnTo>
                  <a:pt x="1379955" y="766169"/>
                </a:lnTo>
                <a:lnTo>
                  <a:pt x="1339925" y="778541"/>
                </a:lnTo>
                <a:lnTo>
                  <a:pt x="1307668" y="799206"/>
                </a:lnTo>
                <a:lnTo>
                  <a:pt x="1298341" y="806303"/>
                </a:lnTo>
                <a:lnTo>
                  <a:pt x="1289190" y="813236"/>
                </a:lnTo>
                <a:lnTo>
                  <a:pt x="1247886" y="836106"/>
                </a:lnTo>
                <a:lnTo>
                  <a:pt x="1234772" y="839803"/>
                </a:lnTo>
                <a:lnTo>
                  <a:pt x="1227689" y="830307"/>
                </a:lnTo>
                <a:lnTo>
                  <a:pt x="1223805" y="817011"/>
                </a:lnTo>
                <a:lnTo>
                  <a:pt x="1221609" y="802557"/>
                </a:lnTo>
                <a:lnTo>
                  <a:pt x="1219588" y="789585"/>
                </a:lnTo>
                <a:lnTo>
                  <a:pt x="1216230" y="780735"/>
                </a:lnTo>
                <a:lnTo>
                  <a:pt x="1206487" y="779209"/>
                </a:lnTo>
                <a:lnTo>
                  <a:pt x="1195914" y="782745"/>
                </a:lnTo>
                <a:lnTo>
                  <a:pt x="1169959" y="812941"/>
                </a:lnTo>
                <a:lnTo>
                  <a:pt x="1168938" y="817676"/>
                </a:lnTo>
                <a:lnTo>
                  <a:pt x="1122738" y="839288"/>
                </a:lnTo>
                <a:lnTo>
                  <a:pt x="1121108" y="851551"/>
                </a:lnTo>
                <a:lnTo>
                  <a:pt x="1114149" y="900868"/>
                </a:lnTo>
                <a:lnTo>
                  <a:pt x="1093712" y="934057"/>
                </a:lnTo>
                <a:lnTo>
                  <a:pt x="1066207" y="961381"/>
                </a:lnTo>
                <a:lnTo>
                  <a:pt x="1036883" y="985329"/>
                </a:lnTo>
                <a:lnTo>
                  <a:pt x="1027306" y="993107"/>
                </a:lnTo>
                <a:lnTo>
                  <a:pt x="1018044" y="1000979"/>
                </a:lnTo>
                <a:lnTo>
                  <a:pt x="1008724" y="1017812"/>
                </a:lnTo>
                <a:lnTo>
                  <a:pt x="999605" y="1032205"/>
                </a:lnTo>
                <a:lnTo>
                  <a:pt x="990932" y="1044539"/>
                </a:lnTo>
                <a:lnTo>
                  <a:pt x="982947" y="1055192"/>
                </a:lnTo>
                <a:lnTo>
                  <a:pt x="975895" y="1064544"/>
                </a:lnTo>
                <a:lnTo>
                  <a:pt x="970017" y="1072974"/>
                </a:lnTo>
                <a:lnTo>
                  <a:pt x="965559" y="1080861"/>
                </a:lnTo>
                <a:lnTo>
                  <a:pt x="962762" y="1088586"/>
                </a:lnTo>
                <a:lnTo>
                  <a:pt x="961871" y="1096528"/>
                </a:lnTo>
                <a:lnTo>
                  <a:pt x="963128" y="1105065"/>
                </a:lnTo>
                <a:lnTo>
                  <a:pt x="959223" y="1118381"/>
                </a:lnTo>
                <a:lnTo>
                  <a:pt x="931823" y="1152674"/>
                </a:lnTo>
                <a:lnTo>
                  <a:pt x="895237" y="1170737"/>
                </a:lnTo>
                <a:lnTo>
                  <a:pt x="885447" y="1174509"/>
                </a:lnTo>
                <a:lnTo>
                  <a:pt x="860275" y="1216691"/>
                </a:lnTo>
                <a:lnTo>
                  <a:pt x="839374" y="1238678"/>
                </a:lnTo>
                <a:lnTo>
                  <a:pt x="835916" y="1241521"/>
                </a:lnTo>
                <a:lnTo>
                  <a:pt x="812814" y="1275760"/>
                </a:lnTo>
                <a:lnTo>
                  <a:pt x="805182" y="1297556"/>
                </a:lnTo>
                <a:lnTo>
                  <a:pt x="801241" y="1308080"/>
                </a:lnTo>
                <a:lnTo>
                  <a:pt x="771816" y="1333862"/>
                </a:lnTo>
                <a:lnTo>
                  <a:pt x="748115" y="1352351"/>
                </a:lnTo>
                <a:lnTo>
                  <a:pt x="736309" y="1361551"/>
                </a:lnTo>
                <a:lnTo>
                  <a:pt x="706146" y="1387223"/>
                </a:lnTo>
                <a:lnTo>
                  <a:pt x="694649" y="1401278"/>
                </a:lnTo>
                <a:lnTo>
                  <a:pt x="687559" y="1407005"/>
                </a:lnTo>
                <a:lnTo>
                  <a:pt x="680707" y="1410338"/>
                </a:lnTo>
                <a:lnTo>
                  <a:pt x="673880" y="1412179"/>
                </a:lnTo>
                <a:lnTo>
                  <a:pt x="666868" y="1413429"/>
                </a:lnTo>
                <a:lnTo>
                  <a:pt x="659458" y="1414990"/>
                </a:lnTo>
                <a:lnTo>
                  <a:pt x="621619" y="1442367"/>
                </a:lnTo>
                <a:lnTo>
                  <a:pt x="607519" y="1474811"/>
                </a:lnTo>
                <a:lnTo>
                  <a:pt x="609933" y="1482148"/>
                </a:lnTo>
                <a:lnTo>
                  <a:pt x="614040" y="1488588"/>
                </a:lnTo>
                <a:lnTo>
                  <a:pt x="618722" y="1494635"/>
                </a:lnTo>
                <a:lnTo>
                  <a:pt x="622863" y="1500793"/>
                </a:lnTo>
                <a:lnTo>
                  <a:pt x="625343" y="1507567"/>
                </a:lnTo>
                <a:lnTo>
                  <a:pt x="618493" y="1520425"/>
                </a:lnTo>
                <a:lnTo>
                  <a:pt x="611009" y="1531258"/>
                </a:lnTo>
                <a:lnTo>
                  <a:pt x="604415" y="1541118"/>
                </a:lnTo>
                <a:lnTo>
                  <a:pt x="601600" y="1550011"/>
                </a:lnTo>
                <a:lnTo>
                  <a:pt x="601888" y="1560157"/>
                </a:lnTo>
                <a:lnTo>
                  <a:pt x="603425" y="1571004"/>
                </a:lnTo>
                <a:lnTo>
                  <a:pt x="604356" y="1582000"/>
                </a:lnTo>
                <a:lnTo>
                  <a:pt x="566151" y="1612810"/>
                </a:lnTo>
                <a:lnTo>
                  <a:pt x="544757" y="1614980"/>
                </a:lnTo>
                <a:lnTo>
                  <a:pt x="535360" y="1614908"/>
                </a:lnTo>
                <a:lnTo>
                  <a:pt x="526999" y="1615058"/>
                </a:lnTo>
                <a:lnTo>
                  <a:pt x="501844" y="1641577"/>
                </a:lnTo>
                <a:lnTo>
                  <a:pt x="502279" y="1649145"/>
                </a:lnTo>
                <a:lnTo>
                  <a:pt x="502857" y="1656701"/>
                </a:lnTo>
                <a:lnTo>
                  <a:pt x="502327" y="1664226"/>
                </a:lnTo>
                <a:lnTo>
                  <a:pt x="499440" y="1671698"/>
                </a:lnTo>
                <a:lnTo>
                  <a:pt x="492946" y="1679099"/>
                </a:lnTo>
                <a:lnTo>
                  <a:pt x="478137" y="1685299"/>
                </a:lnTo>
                <a:lnTo>
                  <a:pt x="466470" y="1687240"/>
                </a:lnTo>
                <a:lnTo>
                  <a:pt x="457348" y="1685759"/>
                </a:lnTo>
                <a:lnTo>
                  <a:pt x="450175" y="1681694"/>
                </a:lnTo>
                <a:lnTo>
                  <a:pt x="444354" y="1675883"/>
                </a:lnTo>
                <a:lnTo>
                  <a:pt x="439289" y="1669161"/>
                </a:lnTo>
                <a:lnTo>
                  <a:pt x="434384" y="1662367"/>
                </a:lnTo>
                <a:lnTo>
                  <a:pt x="429043" y="1656338"/>
                </a:lnTo>
                <a:lnTo>
                  <a:pt x="422670" y="1651911"/>
                </a:lnTo>
                <a:lnTo>
                  <a:pt x="414668" y="1649923"/>
                </a:lnTo>
                <a:lnTo>
                  <a:pt x="403200" y="1653384"/>
                </a:lnTo>
                <a:lnTo>
                  <a:pt x="381609" y="1686164"/>
                </a:lnTo>
                <a:lnTo>
                  <a:pt x="377941" y="1707230"/>
                </a:lnTo>
                <a:lnTo>
                  <a:pt x="376028" y="1717260"/>
                </a:lnTo>
                <a:lnTo>
                  <a:pt x="373355" y="1726318"/>
                </a:lnTo>
                <a:lnTo>
                  <a:pt x="369391" y="1733927"/>
                </a:lnTo>
                <a:lnTo>
                  <a:pt x="363602" y="1739608"/>
                </a:lnTo>
                <a:lnTo>
                  <a:pt x="346770" y="1740816"/>
                </a:lnTo>
                <a:lnTo>
                  <a:pt x="334363" y="1739296"/>
                </a:lnTo>
                <a:lnTo>
                  <a:pt x="325409" y="1735761"/>
                </a:lnTo>
                <a:lnTo>
                  <a:pt x="318933" y="1730923"/>
                </a:lnTo>
                <a:lnTo>
                  <a:pt x="313962" y="1725495"/>
                </a:lnTo>
                <a:lnTo>
                  <a:pt x="309521" y="1720191"/>
                </a:lnTo>
                <a:lnTo>
                  <a:pt x="304637" y="1715723"/>
                </a:lnTo>
                <a:lnTo>
                  <a:pt x="271154" y="1739068"/>
                </a:lnTo>
                <a:lnTo>
                  <a:pt x="258263" y="1763070"/>
                </a:lnTo>
                <a:lnTo>
                  <a:pt x="251122" y="1774009"/>
                </a:lnTo>
                <a:lnTo>
                  <a:pt x="242512" y="1782904"/>
                </a:lnTo>
                <a:lnTo>
                  <a:pt x="236920" y="1787063"/>
                </a:lnTo>
                <a:lnTo>
                  <a:pt x="241405" y="1807401"/>
                </a:lnTo>
                <a:lnTo>
                  <a:pt x="267036" y="1842374"/>
                </a:lnTo>
                <a:lnTo>
                  <a:pt x="273978" y="1845185"/>
                </a:lnTo>
                <a:lnTo>
                  <a:pt x="280578" y="1847889"/>
                </a:lnTo>
                <a:lnTo>
                  <a:pt x="286558" y="1851619"/>
                </a:lnTo>
                <a:lnTo>
                  <a:pt x="293504" y="1858451"/>
                </a:lnTo>
                <a:lnTo>
                  <a:pt x="301529" y="1866288"/>
                </a:lnTo>
                <a:lnTo>
                  <a:pt x="310412" y="1874940"/>
                </a:lnTo>
                <a:lnTo>
                  <a:pt x="319929" y="1884216"/>
                </a:lnTo>
                <a:lnTo>
                  <a:pt x="329854" y="1893928"/>
                </a:lnTo>
                <a:lnTo>
                  <a:pt x="339966" y="1903886"/>
                </a:lnTo>
                <a:lnTo>
                  <a:pt x="349823" y="1912627"/>
                </a:lnTo>
                <a:lnTo>
                  <a:pt x="350864" y="1910494"/>
                </a:lnTo>
                <a:lnTo>
                  <a:pt x="352985" y="1909452"/>
                </a:lnTo>
                <a:lnTo>
                  <a:pt x="349354" y="1917969"/>
                </a:lnTo>
                <a:lnTo>
                  <a:pt x="350604" y="1929975"/>
                </a:lnTo>
                <a:lnTo>
                  <a:pt x="349986" y="1940753"/>
                </a:lnTo>
                <a:lnTo>
                  <a:pt x="342968" y="1946347"/>
                </a:lnTo>
                <a:lnTo>
                  <a:pt x="333856" y="1948082"/>
                </a:lnTo>
                <a:lnTo>
                  <a:pt x="325105" y="1950100"/>
                </a:lnTo>
                <a:lnTo>
                  <a:pt x="319171" y="1956544"/>
                </a:lnTo>
                <a:lnTo>
                  <a:pt x="317944" y="1967269"/>
                </a:lnTo>
                <a:lnTo>
                  <a:pt x="322148" y="1974903"/>
                </a:lnTo>
                <a:lnTo>
                  <a:pt x="328917" y="1980957"/>
                </a:lnTo>
                <a:lnTo>
                  <a:pt x="335387" y="1986942"/>
                </a:lnTo>
                <a:lnTo>
                  <a:pt x="338694" y="1994369"/>
                </a:lnTo>
                <a:lnTo>
                  <a:pt x="331043" y="2004447"/>
                </a:lnTo>
                <a:lnTo>
                  <a:pt x="323888" y="2009659"/>
                </a:lnTo>
                <a:lnTo>
                  <a:pt x="317138" y="2011172"/>
                </a:lnTo>
                <a:lnTo>
                  <a:pt x="310699" y="2010151"/>
                </a:lnTo>
                <a:lnTo>
                  <a:pt x="304481" y="2007759"/>
                </a:lnTo>
                <a:lnTo>
                  <a:pt x="298390" y="2005164"/>
                </a:lnTo>
                <a:lnTo>
                  <a:pt x="292334" y="2003530"/>
                </a:lnTo>
                <a:lnTo>
                  <a:pt x="286221" y="2004022"/>
                </a:lnTo>
                <a:lnTo>
                  <a:pt x="274865" y="2015968"/>
                </a:lnTo>
                <a:lnTo>
                  <a:pt x="267193" y="2022898"/>
                </a:lnTo>
                <a:lnTo>
                  <a:pt x="260305" y="2021136"/>
                </a:lnTo>
                <a:lnTo>
                  <a:pt x="255898" y="2018267"/>
                </a:lnTo>
                <a:lnTo>
                  <a:pt x="253069" y="2014601"/>
                </a:lnTo>
                <a:lnTo>
                  <a:pt x="250912" y="2010451"/>
                </a:lnTo>
                <a:lnTo>
                  <a:pt x="248526" y="2006127"/>
                </a:lnTo>
                <a:lnTo>
                  <a:pt x="201523" y="1992795"/>
                </a:lnTo>
                <a:lnTo>
                  <a:pt x="183908" y="1993848"/>
                </a:lnTo>
                <a:lnTo>
                  <a:pt x="171816" y="1996374"/>
                </a:lnTo>
                <a:lnTo>
                  <a:pt x="163467" y="1996791"/>
                </a:lnTo>
                <a:lnTo>
                  <a:pt x="161200" y="1990512"/>
                </a:lnTo>
                <a:lnTo>
                  <a:pt x="164437" y="1984313"/>
                </a:lnTo>
                <a:lnTo>
                  <a:pt x="170950" y="1977899"/>
                </a:lnTo>
                <a:lnTo>
                  <a:pt x="178508" y="1970973"/>
                </a:lnTo>
                <a:lnTo>
                  <a:pt x="184880" y="1963238"/>
                </a:lnTo>
                <a:lnTo>
                  <a:pt x="164311" y="1921207"/>
                </a:lnTo>
                <a:lnTo>
                  <a:pt x="143908" y="1912291"/>
                </a:lnTo>
                <a:lnTo>
                  <a:pt x="132681" y="1912453"/>
                </a:lnTo>
                <a:lnTo>
                  <a:pt x="98592" y="1949542"/>
                </a:lnTo>
                <a:lnTo>
                  <a:pt x="82720" y="1990994"/>
                </a:lnTo>
                <a:lnTo>
                  <a:pt x="79865" y="2018369"/>
                </a:lnTo>
                <a:lnTo>
                  <a:pt x="81273" y="2029789"/>
                </a:lnTo>
                <a:lnTo>
                  <a:pt x="84449" y="2039959"/>
                </a:lnTo>
                <a:lnTo>
                  <a:pt x="89304" y="2049073"/>
                </a:lnTo>
                <a:lnTo>
                  <a:pt x="95747" y="2057328"/>
                </a:lnTo>
                <a:lnTo>
                  <a:pt x="108341" y="2062629"/>
                </a:lnTo>
                <a:lnTo>
                  <a:pt x="117698" y="2061682"/>
                </a:lnTo>
                <a:lnTo>
                  <a:pt x="125246" y="2057891"/>
                </a:lnTo>
                <a:lnTo>
                  <a:pt x="132413" y="2054661"/>
                </a:lnTo>
                <a:lnTo>
                  <a:pt x="143060" y="2060587"/>
                </a:lnTo>
                <a:lnTo>
                  <a:pt x="148382" y="2069579"/>
                </a:lnTo>
                <a:lnTo>
                  <a:pt x="151641" y="2079483"/>
                </a:lnTo>
                <a:lnTo>
                  <a:pt x="156098" y="2088146"/>
                </a:lnTo>
                <a:lnTo>
                  <a:pt x="169317" y="2092588"/>
                </a:lnTo>
                <a:lnTo>
                  <a:pt x="177997" y="2090828"/>
                </a:lnTo>
                <a:lnTo>
                  <a:pt x="187829" y="2088746"/>
                </a:lnTo>
                <a:lnTo>
                  <a:pt x="198898" y="2092684"/>
                </a:lnTo>
                <a:lnTo>
                  <a:pt x="209633" y="2100484"/>
                </a:lnTo>
                <a:lnTo>
                  <a:pt x="221054" y="2106310"/>
                </a:lnTo>
                <a:lnTo>
                  <a:pt x="233840" y="2104682"/>
                </a:lnTo>
                <a:lnTo>
                  <a:pt x="244040" y="2100700"/>
                </a:lnTo>
                <a:lnTo>
                  <a:pt x="253010" y="2096429"/>
                </a:lnTo>
                <a:lnTo>
                  <a:pt x="262103" y="2093934"/>
                </a:lnTo>
                <a:lnTo>
                  <a:pt x="272675" y="2095279"/>
                </a:lnTo>
                <a:lnTo>
                  <a:pt x="280713" y="2108317"/>
                </a:lnTo>
                <a:lnTo>
                  <a:pt x="283457" y="2117875"/>
                </a:lnTo>
                <a:lnTo>
                  <a:pt x="282002" y="2124634"/>
                </a:lnTo>
                <a:lnTo>
                  <a:pt x="277445" y="2129271"/>
                </a:lnTo>
                <a:lnTo>
                  <a:pt x="270881" y="2132466"/>
                </a:lnTo>
                <a:lnTo>
                  <a:pt x="263406" y="2134899"/>
                </a:lnTo>
                <a:lnTo>
                  <a:pt x="256116" y="2137247"/>
                </a:lnTo>
                <a:lnTo>
                  <a:pt x="250105" y="2140190"/>
                </a:lnTo>
                <a:lnTo>
                  <a:pt x="244416" y="2151075"/>
                </a:lnTo>
                <a:lnTo>
                  <a:pt x="242684" y="2162762"/>
                </a:lnTo>
                <a:lnTo>
                  <a:pt x="240954" y="2172715"/>
                </a:lnTo>
                <a:lnTo>
                  <a:pt x="235272" y="2178400"/>
                </a:lnTo>
                <a:lnTo>
                  <a:pt x="224090" y="2177809"/>
                </a:lnTo>
                <a:lnTo>
                  <a:pt x="213885" y="2172605"/>
                </a:lnTo>
                <a:lnTo>
                  <a:pt x="202746" y="2166175"/>
                </a:lnTo>
                <a:lnTo>
                  <a:pt x="187604" y="2162160"/>
                </a:lnTo>
                <a:lnTo>
                  <a:pt x="174204" y="2158269"/>
                </a:lnTo>
                <a:lnTo>
                  <a:pt x="162298" y="2155237"/>
                </a:lnTo>
                <a:lnTo>
                  <a:pt x="151638" y="2153798"/>
                </a:lnTo>
                <a:lnTo>
                  <a:pt x="141974" y="2154684"/>
                </a:lnTo>
                <a:lnTo>
                  <a:pt x="136127" y="2161659"/>
                </a:lnTo>
                <a:lnTo>
                  <a:pt x="133475" y="2168777"/>
                </a:lnTo>
                <a:lnTo>
                  <a:pt x="131629" y="2177333"/>
                </a:lnTo>
                <a:lnTo>
                  <a:pt x="128200" y="2188624"/>
                </a:lnTo>
                <a:lnTo>
                  <a:pt x="121246" y="2198814"/>
                </a:lnTo>
                <a:lnTo>
                  <a:pt x="114192" y="2209255"/>
                </a:lnTo>
                <a:lnTo>
                  <a:pt x="107055" y="2219877"/>
                </a:lnTo>
                <a:lnTo>
                  <a:pt x="99851" y="2230614"/>
                </a:lnTo>
                <a:lnTo>
                  <a:pt x="92596" y="2241396"/>
                </a:lnTo>
                <a:lnTo>
                  <a:pt x="70698" y="2273334"/>
                </a:lnTo>
                <a:lnTo>
                  <a:pt x="43348" y="2307399"/>
                </a:lnTo>
                <a:lnTo>
                  <a:pt x="30327" y="2317733"/>
                </a:lnTo>
                <a:lnTo>
                  <a:pt x="24049" y="2323274"/>
                </a:lnTo>
                <a:lnTo>
                  <a:pt x="3413" y="2363550"/>
                </a:lnTo>
                <a:lnTo>
                  <a:pt x="0" y="2381493"/>
                </a:lnTo>
                <a:lnTo>
                  <a:pt x="609" y="2391856"/>
                </a:lnTo>
                <a:lnTo>
                  <a:pt x="2140" y="2399165"/>
                </a:lnTo>
                <a:lnTo>
                  <a:pt x="4502" y="2403871"/>
                </a:lnTo>
                <a:lnTo>
                  <a:pt x="7604" y="2406425"/>
                </a:lnTo>
                <a:lnTo>
                  <a:pt x="11354" y="2407277"/>
                </a:lnTo>
                <a:lnTo>
                  <a:pt x="15662" y="2406878"/>
                </a:lnTo>
                <a:lnTo>
                  <a:pt x="20436" y="2405679"/>
                </a:lnTo>
                <a:lnTo>
                  <a:pt x="25586" y="2404129"/>
                </a:lnTo>
                <a:lnTo>
                  <a:pt x="31020" y="2402680"/>
                </a:lnTo>
                <a:lnTo>
                  <a:pt x="36648" y="2401782"/>
                </a:lnTo>
                <a:lnTo>
                  <a:pt x="42377" y="2401885"/>
                </a:lnTo>
                <a:lnTo>
                  <a:pt x="48118" y="2403441"/>
                </a:lnTo>
                <a:lnTo>
                  <a:pt x="53779" y="2406899"/>
                </a:lnTo>
                <a:lnTo>
                  <a:pt x="59269" y="2412710"/>
                </a:lnTo>
                <a:lnTo>
                  <a:pt x="66935" y="2422832"/>
                </a:lnTo>
                <a:lnTo>
                  <a:pt x="76017" y="2432618"/>
                </a:lnTo>
                <a:lnTo>
                  <a:pt x="84521" y="2442204"/>
                </a:lnTo>
                <a:lnTo>
                  <a:pt x="90451" y="2451722"/>
                </a:lnTo>
                <a:lnTo>
                  <a:pt x="91810" y="2461307"/>
                </a:lnTo>
                <a:lnTo>
                  <a:pt x="84691" y="2471952"/>
                </a:lnTo>
                <a:lnTo>
                  <a:pt x="73277" y="2478933"/>
                </a:lnTo>
                <a:lnTo>
                  <a:pt x="61764" y="2483970"/>
                </a:lnTo>
                <a:lnTo>
                  <a:pt x="54343" y="2488780"/>
                </a:lnTo>
                <a:lnTo>
                  <a:pt x="87136" y="2514453"/>
                </a:lnTo>
                <a:lnTo>
                  <a:pt x="133440" y="2524724"/>
                </a:lnTo>
                <a:lnTo>
                  <a:pt x="145218" y="2523752"/>
                </a:lnTo>
                <a:lnTo>
                  <a:pt x="156846" y="2520912"/>
                </a:lnTo>
                <a:lnTo>
                  <a:pt x="168207" y="2515977"/>
                </a:lnTo>
                <a:lnTo>
                  <a:pt x="173764" y="2508259"/>
                </a:lnTo>
                <a:lnTo>
                  <a:pt x="174854" y="2498352"/>
                </a:lnTo>
                <a:lnTo>
                  <a:pt x="172965" y="2487112"/>
                </a:lnTo>
                <a:lnTo>
                  <a:pt x="169587" y="2475400"/>
                </a:lnTo>
                <a:lnTo>
                  <a:pt x="166209" y="2464073"/>
                </a:lnTo>
                <a:lnTo>
                  <a:pt x="164318" y="2453990"/>
                </a:lnTo>
                <a:lnTo>
                  <a:pt x="171575" y="2444060"/>
                </a:lnTo>
                <a:lnTo>
                  <a:pt x="182284" y="2437817"/>
                </a:lnTo>
                <a:lnTo>
                  <a:pt x="195220" y="2434467"/>
                </a:lnTo>
                <a:lnTo>
                  <a:pt x="209158" y="2433215"/>
                </a:lnTo>
                <a:lnTo>
                  <a:pt x="222873" y="2433266"/>
                </a:lnTo>
                <a:lnTo>
                  <a:pt x="265740" y="2447242"/>
                </a:lnTo>
                <a:lnTo>
                  <a:pt x="282930" y="2471643"/>
                </a:lnTo>
                <a:lnTo>
                  <a:pt x="292559" y="2479872"/>
                </a:lnTo>
                <a:lnTo>
                  <a:pt x="302265" y="2480072"/>
                </a:lnTo>
                <a:lnTo>
                  <a:pt x="308888" y="2475348"/>
                </a:lnTo>
                <a:lnTo>
                  <a:pt x="307735" y="2465245"/>
                </a:lnTo>
                <a:lnTo>
                  <a:pt x="302839" y="2453830"/>
                </a:lnTo>
                <a:lnTo>
                  <a:pt x="295529" y="2441709"/>
                </a:lnTo>
                <a:lnTo>
                  <a:pt x="287137" y="2429487"/>
                </a:lnTo>
                <a:lnTo>
                  <a:pt x="278991" y="2417770"/>
                </a:lnTo>
                <a:lnTo>
                  <a:pt x="272424" y="2407163"/>
                </a:lnTo>
                <a:lnTo>
                  <a:pt x="268765" y="2398273"/>
                </a:lnTo>
                <a:lnTo>
                  <a:pt x="271405" y="2388042"/>
                </a:lnTo>
                <a:lnTo>
                  <a:pt x="278910" y="2383848"/>
                </a:lnTo>
                <a:lnTo>
                  <a:pt x="288517" y="2382646"/>
                </a:lnTo>
                <a:lnTo>
                  <a:pt x="297467" y="2381391"/>
                </a:lnTo>
                <a:lnTo>
                  <a:pt x="302999" y="2377037"/>
                </a:lnTo>
                <a:lnTo>
                  <a:pt x="300663" y="2367056"/>
                </a:lnTo>
                <a:lnTo>
                  <a:pt x="293156" y="2354936"/>
                </a:lnTo>
                <a:lnTo>
                  <a:pt x="285400" y="2343265"/>
                </a:lnTo>
                <a:lnTo>
                  <a:pt x="286332" y="2331978"/>
                </a:lnTo>
                <a:lnTo>
                  <a:pt x="309696" y="2300678"/>
                </a:lnTo>
                <a:lnTo>
                  <a:pt x="325537" y="2293344"/>
                </a:lnTo>
                <a:lnTo>
                  <a:pt x="339986" y="2310342"/>
                </a:lnTo>
                <a:lnTo>
                  <a:pt x="353496" y="2324423"/>
                </a:lnTo>
                <a:lnTo>
                  <a:pt x="388676" y="2351808"/>
                </a:lnTo>
                <a:lnTo>
                  <a:pt x="431262" y="2363853"/>
                </a:lnTo>
                <a:lnTo>
                  <a:pt x="437639" y="2363612"/>
                </a:lnTo>
                <a:lnTo>
                  <a:pt x="443372" y="2363106"/>
                </a:lnTo>
                <a:lnTo>
                  <a:pt x="448490" y="2362601"/>
                </a:lnTo>
                <a:lnTo>
                  <a:pt x="453023" y="2362362"/>
                </a:lnTo>
                <a:lnTo>
                  <a:pt x="457001" y="2362655"/>
                </a:lnTo>
                <a:lnTo>
                  <a:pt x="460453" y="2363745"/>
                </a:lnTo>
                <a:lnTo>
                  <a:pt x="473224" y="2369193"/>
                </a:lnTo>
                <a:lnTo>
                  <a:pt x="485297" y="2374139"/>
                </a:lnTo>
                <a:lnTo>
                  <a:pt x="496775" y="2378626"/>
                </a:lnTo>
                <a:lnTo>
                  <a:pt x="507762" y="2382697"/>
                </a:lnTo>
                <a:lnTo>
                  <a:pt x="519755" y="2387331"/>
                </a:lnTo>
                <a:lnTo>
                  <a:pt x="555381" y="2400953"/>
                </a:lnTo>
                <a:lnTo>
                  <a:pt x="602600" y="2418608"/>
                </a:lnTo>
                <a:lnTo>
                  <a:pt x="650340" y="2435912"/>
                </a:lnTo>
                <a:lnTo>
                  <a:pt x="669305" y="2441679"/>
                </a:lnTo>
                <a:lnTo>
                  <a:pt x="676382" y="2440951"/>
                </a:lnTo>
                <a:lnTo>
                  <a:pt x="683851" y="2438728"/>
                </a:lnTo>
                <a:lnTo>
                  <a:pt x="691870" y="2435708"/>
                </a:lnTo>
                <a:lnTo>
                  <a:pt x="700593" y="2432589"/>
                </a:lnTo>
                <a:lnTo>
                  <a:pt x="710178" y="2430070"/>
                </a:lnTo>
                <a:lnTo>
                  <a:pt x="720781" y="2428850"/>
                </a:lnTo>
                <a:lnTo>
                  <a:pt x="732556" y="2429626"/>
                </a:lnTo>
                <a:lnTo>
                  <a:pt x="745662" y="2433096"/>
                </a:lnTo>
                <a:lnTo>
                  <a:pt x="760254" y="2439960"/>
                </a:lnTo>
                <a:lnTo>
                  <a:pt x="766631" y="2442617"/>
                </a:lnTo>
                <a:lnTo>
                  <a:pt x="808043" y="2458274"/>
                </a:lnTo>
                <a:lnTo>
                  <a:pt x="849236" y="2471433"/>
                </a:lnTo>
                <a:lnTo>
                  <a:pt x="892084" y="2481667"/>
                </a:lnTo>
                <a:lnTo>
                  <a:pt x="930258" y="2485250"/>
                </a:lnTo>
                <a:lnTo>
                  <a:pt x="940851" y="2484324"/>
                </a:lnTo>
                <a:lnTo>
                  <a:pt x="949986" y="2482106"/>
                </a:lnTo>
                <a:lnTo>
                  <a:pt x="957431" y="2478460"/>
                </a:lnTo>
                <a:lnTo>
                  <a:pt x="962950" y="2473247"/>
                </a:lnTo>
                <a:lnTo>
                  <a:pt x="979854" y="2474485"/>
                </a:lnTo>
                <a:lnTo>
                  <a:pt x="992886" y="2474672"/>
                </a:lnTo>
                <a:lnTo>
                  <a:pt x="1003730" y="2473736"/>
                </a:lnTo>
                <a:lnTo>
                  <a:pt x="1014066" y="2471606"/>
                </a:lnTo>
                <a:lnTo>
                  <a:pt x="1026161" y="2467630"/>
                </a:lnTo>
                <a:lnTo>
                  <a:pt x="1037613" y="2469015"/>
                </a:lnTo>
                <a:lnTo>
                  <a:pt x="1077686" y="2485115"/>
                </a:lnTo>
                <a:lnTo>
                  <a:pt x="1094395" y="2507263"/>
                </a:lnTo>
                <a:lnTo>
                  <a:pt x="1104195" y="2518454"/>
                </a:lnTo>
                <a:lnTo>
                  <a:pt x="1147436" y="2536940"/>
                </a:lnTo>
                <a:lnTo>
                  <a:pt x="1159309" y="2537310"/>
                </a:lnTo>
                <a:lnTo>
                  <a:pt x="1171628" y="2536908"/>
                </a:lnTo>
                <a:lnTo>
                  <a:pt x="1194988" y="2504976"/>
                </a:lnTo>
                <a:lnTo>
                  <a:pt x="1201534" y="2477881"/>
                </a:lnTo>
                <a:lnTo>
                  <a:pt x="1204323" y="2465920"/>
                </a:lnTo>
                <a:lnTo>
                  <a:pt x="1207485" y="2454806"/>
                </a:lnTo>
                <a:lnTo>
                  <a:pt x="1214568" y="2446074"/>
                </a:lnTo>
                <a:lnTo>
                  <a:pt x="1224290" y="2440428"/>
                </a:lnTo>
                <a:lnTo>
                  <a:pt x="1233332" y="2435571"/>
                </a:lnTo>
                <a:lnTo>
                  <a:pt x="1238374" y="2429201"/>
                </a:lnTo>
                <a:lnTo>
                  <a:pt x="1246286" y="2424614"/>
                </a:lnTo>
                <a:lnTo>
                  <a:pt x="1255055" y="2426170"/>
                </a:lnTo>
                <a:lnTo>
                  <a:pt x="1262362" y="2425619"/>
                </a:lnTo>
                <a:lnTo>
                  <a:pt x="1266238" y="2415725"/>
                </a:lnTo>
                <a:lnTo>
                  <a:pt x="1265712" y="2404775"/>
                </a:lnTo>
                <a:lnTo>
                  <a:pt x="1264711" y="2393705"/>
                </a:lnTo>
                <a:lnTo>
                  <a:pt x="1272853" y="2382714"/>
                </a:lnTo>
                <a:lnTo>
                  <a:pt x="1282371" y="2379813"/>
                </a:lnTo>
                <a:lnTo>
                  <a:pt x="1290601" y="2369161"/>
                </a:lnTo>
                <a:lnTo>
                  <a:pt x="1292560" y="2358082"/>
                </a:lnTo>
                <a:lnTo>
                  <a:pt x="1304103" y="2365539"/>
                </a:lnTo>
                <a:lnTo>
                  <a:pt x="1315457" y="2369183"/>
                </a:lnTo>
                <a:lnTo>
                  <a:pt x="1326705" y="2368856"/>
                </a:lnTo>
                <a:lnTo>
                  <a:pt x="1330984" y="2366952"/>
                </a:lnTo>
                <a:lnTo>
                  <a:pt x="1353231" y="2326441"/>
                </a:lnTo>
                <a:lnTo>
                  <a:pt x="1352616" y="2313566"/>
                </a:lnTo>
                <a:lnTo>
                  <a:pt x="1350379" y="2298118"/>
                </a:lnTo>
                <a:lnTo>
                  <a:pt x="1346297" y="2279829"/>
                </a:lnTo>
                <a:lnTo>
                  <a:pt x="1340145" y="2258433"/>
                </a:lnTo>
                <a:lnTo>
                  <a:pt x="1331698" y="2233663"/>
                </a:lnTo>
                <a:lnTo>
                  <a:pt x="1332324" y="2219030"/>
                </a:lnTo>
                <a:lnTo>
                  <a:pt x="1331038" y="2205961"/>
                </a:lnTo>
                <a:lnTo>
                  <a:pt x="1328757" y="2194140"/>
                </a:lnTo>
                <a:lnTo>
                  <a:pt x="1326395" y="2183249"/>
                </a:lnTo>
                <a:lnTo>
                  <a:pt x="1324870" y="2172970"/>
                </a:lnTo>
                <a:lnTo>
                  <a:pt x="1339545" y="2134278"/>
                </a:lnTo>
                <a:lnTo>
                  <a:pt x="1371803" y="2095814"/>
                </a:lnTo>
                <a:lnTo>
                  <a:pt x="1405452" y="2079197"/>
                </a:lnTo>
                <a:lnTo>
                  <a:pt x="1411529" y="2080067"/>
                </a:lnTo>
                <a:lnTo>
                  <a:pt x="1416473" y="2082598"/>
                </a:lnTo>
                <a:lnTo>
                  <a:pt x="1420134" y="2091072"/>
                </a:lnTo>
                <a:lnTo>
                  <a:pt x="1419798" y="2099348"/>
                </a:lnTo>
                <a:lnTo>
                  <a:pt x="1416490" y="2107500"/>
                </a:lnTo>
                <a:lnTo>
                  <a:pt x="1411230" y="2115597"/>
                </a:lnTo>
                <a:lnTo>
                  <a:pt x="1405042" y="2123713"/>
                </a:lnTo>
                <a:lnTo>
                  <a:pt x="1398950" y="2131917"/>
                </a:lnTo>
                <a:lnTo>
                  <a:pt x="1393975" y="2140283"/>
                </a:lnTo>
                <a:lnTo>
                  <a:pt x="1391141" y="2148881"/>
                </a:lnTo>
                <a:lnTo>
                  <a:pt x="1391471" y="2157783"/>
                </a:lnTo>
                <a:lnTo>
                  <a:pt x="1403140" y="2163195"/>
                </a:lnTo>
                <a:lnTo>
                  <a:pt x="1414101" y="2164708"/>
                </a:lnTo>
                <a:lnTo>
                  <a:pt x="1424659" y="2164187"/>
                </a:lnTo>
                <a:lnTo>
                  <a:pt x="1435121" y="2163498"/>
                </a:lnTo>
                <a:lnTo>
                  <a:pt x="1445793" y="2164506"/>
                </a:lnTo>
                <a:lnTo>
                  <a:pt x="1458425" y="2170571"/>
                </a:lnTo>
                <a:lnTo>
                  <a:pt x="1469805" y="2178254"/>
                </a:lnTo>
                <a:lnTo>
                  <a:pt x="1480315" y="2186730"/>
                </a:lnTo>
                <a:lnTo>
                  <a:pt x="1490339" y="2195170"/>
                </a:lnTo>
                <a:lnTo>
                  <a:pt x="1500262" y="2202747"/>
                </a:lnTo>
                <a:lnTo>
                  <a:pt x="1510468" y="2208634"/>
                </a:lnTo>
                <a:lnTo>
                  <a:pt x="1521341" y="2212002"/>
                </a:lnTo>
                <a:lnTo>
                  <a:pt x="1533118" y="2211240"/>
                </a:lnTo>
                <a:lnTo>
                  <a:pt x="1544560" y="2206499"/>
                </a:lnTo>
                <a:lnTo>
                  <a:pt x="1555751" y="2200384"/>
                </a:lnTo>
                <a:lnTo>
                  <a:pt x="1566772" y="2195503"/>
                </a:lnTo>
                <a:lnTo>
                  <a:pt x="1580975" y="2198426"/>
                </a:lnTo>
                <a:lnTo>
                  <a:pt x="1592642" y="2204325"/>
                </a:lnTo>
                <a:lnTo>
                  <a:pt x="1602815" y="2211715"/>
                </a:lnTo>
                <a:lnTo>
                  <a:pt x="1612536" y="2219115"/>
                </a:lnTo>
                <a:lnTo>
                  <a:pt x="1622846" y="2225042"/>
                </a:lnTo>
                <a:lnTo>
                  <a:pt x="1634787" y="2228013"/>
                </a:lnTo>
                <a:lnTo>
                  <a:pt x="1648447" y="2227428"/>
                </a:lnTo>
                <a:lnTo>
                  <a:pt x="1661563" y="2225706"/>
                </a:lnTo>
                <a:lnTo>
                  <a:pt x="1698270" y="2214929"/>
                </a:lnTo>
                <a:lnTo>
                  <a:pt x="1743385" y="2192027"/>
                </a:lnTo>
                <a:lnTo>
                  <a:pt x="1758662" y="2186491"/>
                </a:lnTo>
                <a:lnTo>
                  <a:pt x="1798826" y="2161665"/>
                </a:lnTo>
                <a:lnTo>
                  <a:pt x="1811289" y="2125938"/>
                </a:lnTo>
                <a:lnTo>
                  <a:pt x="1815038" y="2114559"/>
                </a:lnTo>
                <a:lnTo>
                  <a:pt x="1820196" y="2104642"/>
                </a:lnTo>
                <a:lnTo>
                  <a:pt x="1832832" y="2097067"/>
                </a:lnTo>
                <a:lnTo>
                  <a:pt x="1844646" y="2094572"/>
                </a:lnTo>
                <a:lnTo>
                  <a:pt x="1855924" y="2095150"/>
                </a:lnTo>
                <a:lnTo>
                  <a:pt x="1871353" y="2097264"/>
                </a:lnTo>
                <a:lnTo>
                  <a:pt x="1884235" y="2097650"/>
                </a:lnTo>
                <a:lnTo>
                  <a:pt x="1894603" y="2094918"/>
                </a:lnTo>
                <a:lnTo>
                  <a:pt x="1905342" y="2080890"/>
                </a:lnTo>
                <a:lnTo>
                  <a:pt x="1911892" y="2068486"/>
                </a:lnTo>
                <a:lnTo>
                  <a:pt x="1916126" y="2057794"/>
                </a:lnTo>
                <a:lnTo>
                  <a:pt x="1919914" y="2048902"/>
                </a:lnTo>
                <a:lnTo>
                  <a:pt x="1929587" y="2036063"/>
                </a:lnTo>
                <a:lnTo>
                  <a:pt x="1938622" y="2026695"/>
                </a:lnTo>
                <a:lnTo>
                  <a:pt x="1947021" y="2019019"/>
                </a:lnTo>
                <a:lnTo>
                  <a:pt x="1954788" y="2011258"/>
                </a:lnTo>
                <a:lnTo>
                  <a:pt x="1960436" y="1998979"/>
                </a:lnTo>
                <a:lnTo>
                  <a:pt x="1963083" y="1986884"/>
                </a:lnTo>
                <a:lnTo>
                  <a:pt x="1966439" y="1976596"/>
                </a:lnTo>
                <a:lnTo>
                  <a:pt x="1976557" y="1967408"/>
                </a:lnTo>
                <a:lnTo>
                  <a:pt x="1987871" y="1961054"/>
                </a:lnTo>
                <a:lnTo>
                  <a:pt x="1998850" y="1955258"/>
                </a:lnTo>
                <a:lnTo>
                  <a:pt x="2012126" y="1942845"/>
                </a:lnTo>
                <a:lnTo>
                  <a:pt x="2022139" y="1933006"/>
                </a:lnTo>
                <a:lnTo>
                  <a:pt x="2030367" y="1926484"/>
                </a:lnTo>
                <a:lnTo>
                  <a:pt x="2038288" y="1924022"/>
                </a:lnTo>
                <a:lnTo>
                  <a:pt x="2051141" y="1928354"/>
                </a:lnTo>
                <a:lnTo>
                  <a:pt x="2061499" y="1936165"/>
                </a:lnTo>
                <a:lnTo>
                  <a:pt x="2070579" y="1945547"/>
                </a:lnTo>
                <a:lnTo>
                  <a:pt x="2079601" y="1954594"/>
                </a:lnTo>
                <a:lnTo>
                  <a:pt x="2089784" y="1961397"/>
                </a:lnTo>
                <a:lnTo>
                  <a:pt x="2104289" y="1968798"/>
                </a:lnTo>
                <a:lnTo>
                  <a:pt x="2117162" y="1972438"/>
                </a:lnTo>
                <a:lnTo>
                  <a:pt x="2128584" y="1973547"/>
                </a:lnTo>
                <a:lnTo>
                  <a:pt x="2138738" y="1973356"/>
                </a:lnTo>
                <a:lnTo>
                  <a:pt x="2145158" y="1973105"/>
                </a:lnTo>
                <a:lnTo>
                  <a:pt x="2150429" y="1972825"/>
                </a:lnTo>
                <a:lnTo>
                  <a:pt x="2155077" y="1973816"/>
                </a:lnTo>
                <a:lnTo>
                  <a:pt x="2160531" y="1980482"/>
                </a:lnTo>
                <a:lnTo>
                  <a:pt x="2163396" y="1988448"/>
                </a:lnTo>
                <a:lnTo>
                  <a:pt x="2167380" y="1997038"/>
                </a:lnTo>
                <a:lnTo>
                  <a:pt x="2209958" y="2015755"/>
                </a:lnTo>
                <a:lnTo>
                  <a:pt x="2234224" y="2018344"/>
                </a:lnTo>
                <a:lnTo>
                  <a:pt x="2243618" y="2017875"/>
                </a:lnTo>
                <a:lnTo>
                  <a:pt x="2251628" y="2016808"/>
                </a:lnTo>
                <a:lnTo>
                  <a:pt x="2266126" y="2014370"/>
                </a:lnTo>
                <a:lnTo>
                  <a:pt x="2276828" y="2014956"/>
                </a:lnTo>
                <a:lnTo>
                  <a:pt x="2283315" y="2019796"/>
                </a:lnTo>
                <a:lnTo>
                  <a:pt x="2285404" y="2027780"/>
                </a:lnTo>
                <a:lnTo>
                  <a:pt x="2286578" y="2037218"/>
                </a:lnTo>
                <a:lnTo>
                  <a:pt x="2290322" y="2046421"/>
                </a:lnTo>
                <a:lnTo>
                  <a:pt x="2304410" y="2052443"/>
                </a:lnTo>
                <a:lnTo>
                  <a:pt x="2315879" y="2053614"/>
                </a:lnTo>
                <a:lnTo>
                  <a:pt x="2331946" y="2052144"/>
                </a:lnTo>
                <a:lnTo>
                  <a:pt x="2343286" y="2052362"/>
                </a:lnTo>
                <a:lnTo>
                  <a:pt x="2353413" y="2062487"/>
                </a:lnTo>
                <a:lnTo>
                  <a:pt x="2359208" y="2072373"/>
                </a:lnTo>
                <a:lnTo>
                  <a:pt x="2365720" y="2079546"/>
                </a:lnTo>
                <a:lnTo>
                  <a:pt x="2401973" y="2066825"/>
                </a:lnTo>
                <a:lnTo>
                  <a:pt x="2427447" y="2052980"/>
                </a:lnTo>
                <a:lnTo>
                  <a:pt x="2439299" y="2047024"/>
                </a:lnTo>
                <a:lnTo>
                  <a:pt x="2449992" y="2042855"/>
                </a:lnTo>
                <a:lnTo>
                  <a:pt x="2463620" y="2044126"/>
                </a:lnTo>
                <a:lnTo>
                  <a:pt x="2475276" y="2048370"/>
                </a:lnTo>
                <a:lnTo>
                  <a:pt x="2485691" y="2054286"/>
                </a:lnTo>
                <a:lnTo>
                  <a:pt x="2495600" y="2060570"/>
                </a:lnTo>
                <a:lnTo>
                  <a:pt x="2505734" y="2065921"/>
                </a:lnTo>
                <a:lnTo>
                  <a:pt x="2516825" y="2069036"/>
                </a:lnTo>
                <a:lnTo>
                  <a:pt x="2528826" y="2064630"/>
                </a:lnTo>
                <a:lnTo>
                  <a:pt x="2542060" y="2061202"/>
                </a:lnTo>
                <a:lnTo>
                  <a:pt x="2556123" y="2058496"/>
                </a:lnTo>
                <a:lnTo>
                  <a:pt x="2570608" y="2056255"/>
                </a:lnTo>
                <a:lnTo>
                  <a:pt x="2585110" y="2054223"/>
                </a:lnTo>
                <a:lnTo>
                  <a:pt x="2599223" y="2052142"/>
                </a:lnTo>
                <a:lnTo>
                  <a:pt x="2643670" y="2038200"/>
                </a:lnTo>
                <a:lnTo>
                  <a:pt x="2656303" y="2003701"/>
                </a:lnTo>
                <a:lnTo>
                  <a:pt x="2654534" y="1993301"/>
                </a:lnTo>
                <a:lnTo>
                  <a:pt x="2618446" y="1964118"/>
                </a:lnTo>
                <a:lnTo>
                  <a:pt x="2609840" y="1960252"/>
                </a:lnTo>
                <a:lnTo>
                  <a:pt x="2602124" y="1956179"/>
                </a:lnTo>
                <a:lnTo>
                  <a:pt x="2595878" y="1951527"/>
                </a:lnTo>
                <a:lnTo>
                  <a:pt x="2590212" y="1938543"/>
                </a:lnTo>
                <a:lnTo>
                  <a:pt x="2587094" y="1926711"/>
                </a:lnTo>
                <a:lnTo>
                  <a:pt x="2586320" y="1915555"/>
                </a:lnTo>
                <a:lnTo>
                  <a:pt x="2587683" y="1904599"/>
                </a:lnTo>
                <a:lnTo>
                  <a:pt x="2590978" y="1893365"/>
                </a:lnTo>
                <a:lnTo>
                  <a:pt x="2596001" y="1881378"/>
                </a:lnTo>
                <a:lnTo>
                  <a:pt x="2598307" y="1875683"/>
                </a:lnTo>
                <a:lnTo>
                  <a:pt x="2599335" y="1873600"/>
                </a:lnTo>
                <a:lnTo>
                  <a:pt x="2600377" y="1870413"/>
                </a:lnTo>
                <a:lnTo>
                  <a:pt x="2603501" y="1865142"/>
                </a:lnTo>
                <a:lnTo>
                  <a:pt x="2608848" y="1861980"/>
                </a:lnTo>
                <a:lnTo>
                  <a:pt x="2614080" y="1858792"/>
                </a:lnTo>
                <a:lnTo>
                  <a:pt x="2620417" y="1856697"/>
                </a:lnTo>
                <a:lnTo>
                  <a:pt x="2627809" y="1853534"/>
                </a:lnTo>
                <a:lnTo>
                  <a:pt x="2635188" y="1847184"/>
                </a:lnTo>
                <a:lnTo>
                  <a:pt x="2639417" y="1844060"/>
                </a:lnTo>
                <a:lnTo>
                  <a:pt x="2643595" y="1839806"/>
                </a:lnTo>
                <a:lnTo>
                  <a:pt x="2646795" y="1834548"/>
                </a:lnTo>
                <a:lnTo>
                  <a:pt x="2648904" y="1831386"/>
                </a:lnTo>
                <a:lnTo>
                  <a:pt x="2652053" y="1827144"/>
                </a:lnTo>
                <a:lnTo>
                  <a:pt x="2654187" y="1822940"/>
                </a:lnTo>
                <a:lnTo>
                  <a:pt x="2658805" y="1811125"/>
                </a:lnTo>
                <a:lnTo>
                  <a:pt x="2665531" y="1799994"/>
                </a:lnTo>
                <a:lnTo>
                  <a:pt x="2671794" y="1789358"/>
                </a:lnTo>
                <a:lnTo>
                  <a:pt x="2675024" y="1779027"/>
                </a:lnTo>
                <a:lnTo>
                  <a:pt x="2685735" y="1767399"/>
                </a:lnTo>
                <a:lnTo>
                  <a:pt x="2694951" y="1755651"/>
                </a:lnTo>
                <a:lnTo>
                  <a:pt x="2702211" y="1744279"/>
                </a:lnTo>
                <a:lnTo>
                  <a:pt x="2707053" y="1733781"/>
                </a:lnTo>
                <a:lnTo>
                  <a:pt x="2709018" y="1724654"/>
                </a:lnTo>
                <a:lnTo>
                  <a:pt x="2706396" y="1712455"/>
                </a:lnTo>
                <a:lnTo>
                  <a:pt x="2699136" y="1702947"/>
                </a:lnTo>
                <a:lnTo>
                  <a:pt x="2689842" y="1694771"/>
                </a:lnTo>
                <a:lnTo>
                  <a:pt x="2681117" y="1686565"/>
                </a:lnTo>
                <a:lnTo>
                  <a:pt x="2675566" y="1676968"/>
                </a:lnTo>
                <a:lnTo>
                  <a:pt x="2678647" y="1661942"/>
                </a:lnTo>
                <a:lnTo>
                  <a:pt x="2681365" y="1663822"/>
                </a:lnTo>
                <a:lnTo>
                  <a:pt x="2683892" y="1665714"/>
                </a:lnTo>
                <a:lnTo>
                  <a:pt x="2687638" y="1667700"/>
                </a:lnTo>
                <a:lnTo>
                  <a:pt x="2691524" y="1664872"/>
                </a:lnTo>
                <a:lnTo>
                  <a:pt x="2695929" y="1652404"/>
                </a:lnTo>
                <a:lnTo>
                  <a:pt x="2706503" y="1642203"/>
                </a:lnTo>
                <a:lnTo>
                  <a:pt x="2717725" y="1635595"/>
                </a:lnTo>
                <a:lnTo>
                  <a:pt x="2729045" y="1631369"/>
                </a:lnTo>
                <a:lnTo>
                  <a:pt x="2739911" y="1628312"/>
                </a:lnTo>
                <a:lnTo>
                  <a:pt x="2749774" y="1625212"/>
                </a:lnTo>
                <a:lnTo>
                  <a:pt x="2758084" y="1620856"/>
                </a:lnTo>
                <a:lnTo>
                  <a:pt x="2763587" y="1610048"/>
                </a:lnTo>
                <a:lnTo>
                  <a:pt x="2764784" y="1598418"/>
                </a:lnTo>
                <a:lnTo>
                  <a:pt x="2763623" y="1586408"/>
                </a:lnTo>
                <a:lnTo>
                  <a:pt x="2762053" y="1574459"/>
                </a:lnTo>
                <a:lnTo>
                  <a:pt x="2765295" y="1559149"/>
                </a:lnTo>
                <a:lnTo>
                  <a:pt x="2770873" y="1546231"/>
                </a:lnTo>
                <a:lnTo>
                  <a:pt x="2777116" y="1535167"/>
                </a:lnTo>
                <a:lnTo>
                  <a:pt x="2782356" y="1525417"/>
                </a:lnTo>
                <a:lnTo>
                  <a:pt x="2784921" y="1516441"/>
                </a:lnTo>
                <a:lnTo>
                  <a:pt x="2783968" y="15095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bk object 20"/>
          <p:cNvSpPr/>
          <p:nvPr/>
        </p:nvSpPr>
        <p:spPr>
          <a:xfrm>
            <a:off x="832395" y="3625573"/>
            <a:ext cx="1386651" cy="1135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bk object 21"/>
          <p:cNvSpPr/>
          <p:nvPr/>
        </p:nvSpPr>
        <p:spPr>
          <a:xfrm>
            <a:off x="1847086" y="1190538"/>
            <a:ext cx="4028681" cy="223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bk object 22"/>
          <p:cNvSpPr/>
          <p:nvPr/>
        </p:nvSpPr>
        <p:spPr>
          <a:xfrm>
            <a:off x="5545543" y="288758"/>
            <a:ext cx="563422" cy="394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bk object 23"/>
          <p:cNvSpPr/>
          <p:nvPr/>
        </p:nvSpPr>
        <p:spPr>
          <a:xfrm>
            <a:off x="1853436" y="1187797"/>
            <a:ext cx="3244752" cy="2231591"/>
          </a:xfrm>
          <a:custGeom>
            <a:avLst/>
            <a:gdLst/>
            <a:ahLst/>
            <a:cxnLst/>
            <a:rect l="l" t="t" r="r" b="b"/>
            <a:pathLst>
              <a:path w="3244752" h="2231591">
                <a:moveTo>
                  <a:pt x="3244752" y="1549265"/>
                </a:moveTo>
                <a:lnTo>
                  <a:pt x="3232140" y="1544614"/>
                </a:lnTo>
                <a:lnTo>
                  <a:pt x="3219569" y="1541085"/>
                </a:lnTo>
                <a:lnTo>
                  <a:pt x="3207479" y="1539362"/>
                </a:lnTo>
                <a:lnTo>
                  <a:pt x="3185190" y="1541770"/>
                </a:lnTo>
                <a:lnTo>
                  <a:pt x="3167677" y="1545687"/>
                </a:lnTo>
                <a:lnTo>
                  <a:pt x="3154069" y="1550538"/>
                </a:lnTo>
                <a:lnTo>
                  <a:pt x="3143499" y="1555745"/>
                </a:lnTo>
                <a:lnTo>
                  <a:pt x="3135099" y="1560736"/>
                </a:lnTo>
                <a:lnTo>
                  <a:pt x="3128000" y="1564932"/>
                </a:lnTo>
                <a:lnTo>
                  <a:pt x="3121333" y="1567760"/>
                </a:lnTo>
                <a:lnTo>
                  <a:pt x="3108336" y="1567227"/>
                </a:lnTo>
                <a:lnTo>
                  <a:pt x="3096331" y="1564298"/>
                </a:lnTo>
                <a:lnTo>
                  <a:pt x="3082122" y="1559987"/>
                </a:lnTo>
                <a:lnTo>
                  <a:pt x="3070234" y="1557546"/>
                </a:lnTo>
                <a:lnTo>
                  <a:pt x="3037039" y="1582474"/>
                </a:lnTo>
                <a:lnTo>
                  <a:pt x="3030525" y="1589716"/>
                </a:lnTo>
                <a:lnTo>
                  <a:pt x="3023583" y="1597026"/>
                </a:lnTo>
                <a:lnTo>
                  <a:pt x="2987523" y="1621074"/>
                </a:lnTo>
                <a:lnTo>
                  <a:pt x="2961701" y="1625874"/>
                </a:lnTo>
                <a:lnTo>
                  <a:pt x="2946139" y="1625442"/>
                </a:lnTo>
                <a:lnTo>
                  <a:pt x="2928540" y="1622730"/>
                </a:lnTo>
                <a:lnTo>
                  <a:pt x="2913021" y="1612899"/>
                </a:lnTo>
                <a:lnTo>
                  <a:pt x="2894378" y="1601428"/>
                </a:lnTo>
                <a:lnTo>
                  <a:pt x="2873008" y="1588452"/>
                </a:lnTo>
                <a:lnTo>
                  <a:pt x="2849310" y="1574110"/>
                </a:lnTo>
                <a:lnTo>
                  <a:pt x="2823683" y="1558539"/>
                </a:lnTo>
                <a:lnTo>
                  <a:pt x="2768234" y="1524256"/>
                </a:lnTo>
                <a:lnTo>
                  <a:pt x="2709850" y="1486701"/>
                </a:lnTo>
                <a:lnTo>
                  <a:pt x="2651719" y="1446971"/>
                </a:lnTo>
                <a:lnTo>
                  <a:pt x="2597029" y="1406165"/>
                </a:lnTo>
                <a:lnTo>
                  <a:pt x="2548968" y="1365379"/>
                </a:lnTo>
                <a:lnTo>
                  <a:pt x="2510724" y="1325710"/>
                </a:lnTo>
                <a:lnTo>
                  <a:pt x="2485485" y="1288256"/>
                </a:lnTo>
                <a:lnTo>
                  <a:pt x="2478739" y="1270703"/>
                </a:lnTo>
                <a:lnTo>
                  <a:pt x="2470319" y="1274229"/>
                </a:lnTo>
                <a:lnTo>
                  <a:pt x="2460904" y="1276658"/>
                </a:lnTo>
                <a:lnTo>
                  <a:pt x="2450582" y="1278092"/>
                </a:lnTo>
                <a:lnTo>
                  <a:pt x="2439444" y="1278630"/>
                </a:lnTo>
                <a:lnTo>
                  <a:pt x="2427578" y="1278373"/>
                </a:lnTo>
                <a:lnTo>
                  <a:pt x="2388506" y="1273837"/>
                </a:lnTo>
                <a:lnTo>
                  <a:pt x="2346101" y="1265765"/>
                </a:lnTo>
                <a:lnTo>
                  <a:pt x="2330546" y="1262533"/>
                </a:lnTo>
                <a:lnTo>
                  <a:pt x="2315755" y="1259509"/>
                </a:lnTo>
                <a:lnTo>
                  <a:pt x="2275643" y="1252084"/>
                </a:lnTo>
                <a:lnTo>
                  <a:pt x="2230923" y="1247481"/>
                </a:lnTo>
                <a:lnTo>
                  <a:pt x="2215938" y="1238886"/>
                </a:lnTo>
                <a:lnTo>
                  <a:pt x="2202446" y="1230537"/>
                </a:lnTo>
                <a:lnTo>
                  <a:pt x="2190469" y="1222850"/>
                </a:lnTo>
                <a:lnTo>
                  <a:pt x="2180030" y="1216237"/>
                </a:lnTo>
                <a:lnTo>
                  <a:pt x="2171153" y="1211115"/>
                </a:lnTo>
                <a:lnTo>
                  <a:pt x="2163859" y="1207897"/>
                </a:lnTo>
                <a:lnTo>
                  <a:pt x="2146810" y="1204240"/>
                </a:lnTo>
                <a:lnTo>
                  <a:pt x="2136057" y="1204721"/>
                </a:lnTo>
                <a:lnTo>
                  <a:pt x="2137017" y="1211723"/>
                </a:lnTo>
                <a:lnTo>
                  <a:pt x="2140103" y="1218825"/>
                </a:lnTo>
                <a:lnTo>
                  <a:pt x="2123124" y="1221393"/>
                </a:lnTo>
                <a:lnTo>
                  <a:pt x="2088354" y="1203799"/>
                </a:lnTo>
                <a:lnTo>
                  <a:pt x="2070825" y="1158723"/>
                </a:lnTo>
                <a:lnTo>
                  <a:pt x="2065871" y="1144648"/>
                </a:lnTo>
                <a:lnTo>
                  <a:pt x="2060579" y="1130060"/>
                </a:lnTo>
                <a:lnTo>
                  <a:pt x="2039233" y="1097922"/>
                </a:lnTo>
                <a:lnTo>
                  <a:pt x="2021620" y="1057624"/>
                </a:lnTo>
                <a:lnTo>
                  <a:pt x="2016185" y="1019536"/>
                </a:lnTo>
                <a:lnTo>
                  <a:pt x="2014516" y="1013261"/>
                </a:lnTo>
                <a:lnTo>
                  <a:pt x="2004928" y="1021119"/>
                </a:lnTo>
                <a:lnTo>
                  <a:pt x="1995042" y="1030194"/>
                </a:lnTo>
                <a:lnTo>
                  <a:pt x="1985446" y="1036344"/>
                </a:lnTo>
                <a:lnTo>
                  <a:pt x="1975377" y="1028139"/>
                </a:lnTo>
                <a:lnTo>
                  <a:pt x="1973567" y="1018198"/>
                </a:lnTo>
                <a:lnTo>
                  <a:pt x="1968085" y="1013261"/>
                </a:lnTo>
                <a:lnTo>
                  <a:pt x="1956452" y="1012207"/>
                </a:lnTo>
                <a:lnTo>
                  <a:pt x="1957531" y="1002707"/>
                </a:lnTo>
                <a:lnTo>
                  <a:pt x="1964807" y="996227"/>
                </a:lnTo>
                <a:lnTo>
                  <a:pt x="1977689" y="990998"/>
                </a:lnTo>
                <a:lnTo>
                  <a:pt x="1988496" y="982467"/>
                </a:lnTo>
                <a:lnTo>
                  <a:pt x="1984973" y="967260"/>
                </a:lnTo>
                <a:lnTo>
                  <a:pt x="1976993" y="956779"/>
                </a:lnTo>
                <a:lnTo>
                  <a:pt x="1967629" y="948511"/>
                </a:lnTo>
                <a:lnTo>
                  <a:pt x="1959953" y="939942"/>
                </a:lnTo>
                <a:lnTo>
                  <a:pt x="1957495" y="924451"/>
                </a:lnTo>
                <a:lnTo>
                  <a:pt x="1955867" y="912539"/>
                </a:lnTo>
                <a:lnTo>
                  <a:pt x="1943913" y="907501"/>
                </a:lnTo>
                <a:lnTo>
                  <a:pt x="1931985" y="905679"/>
                </a:lnTo>
                <a:lnTo>
                  <a:pt x="1919999" y="906188"/>
                </a:lnTo>
                <a:lnTo>
                  <a:pt x="1907873" y="908146"/>
                </a:lnTo>
                <a:lnTo>
                  <a:pt x="1892567" y="911253"/>
                </a:lnTo>
                <a:lnTo>
                  <a:pt x="1879538" y="913562"/>
                </a:lnTo>
                <a:lnTo>
                  <a:pt x="1838390" y="900819"/>
                </a:lnTo>
                <a:lnTo>
                  <a:pt x="1832486" y="895706"/>
                </a:lnTo>
                <a:lnTo>
                  <a:pt x="1824120" y="890732"/>
                </a:lnTo>
                <a:lnTo>
                  <a:pt x="1815250" y="888881"/>
                </a:lnTo>
                <a:lnTo>
                  <a:pt x="1803669" y="888047"/>
                </a:lnTo>
                <a:lnTo>
                  <a:pt x="1790224" y="888039"/>
                </a:lnTo>
                <a:lnTo>
                  <a:pt x="1775766" y="888670"/>
                </a:lnTo>
                <a:lnTo>
                  <a:pt x="1761143" y="889749"/>
                </a:lnTo>
                <a:lnTo>
                  <a:pt x="1744279" y="890171"/>
                </a:lnTo>
                <a:lnTo>
                  <a:pt x="1707005" y="911124"/>
                </a:lnTo>
                <a:lnTo>
                  <a:pt x="1697022" y="936533"/>
                </a:lnTo>
                <a:lnTo>
                  <a:pt x="1691850" y="950183"/>
                </a:lnTo>
                <a:lnTo>
                  <a:pt x="1666218" y="988472"/>
                </a:lnTo>
                <a:lnTo>
                  <a:pt x="1643184" y="992848"/>
                </a:lnTo>
                <a:lnTo>
                  <a:pt x="1631532" y="990896"/>
                </a:lnTo>
                <a:lnTo>
                  <a:pt x="1600653" y="954674"/>
                </a:lnTo>
                <a:lnTo>
                  <a:pt x="1596365" y="922060"/>
                </a:lnTo>
                <a:lnTo>
                  <a:pt x="1594860" y="911154"/>
                </a:lnTo>
                <a:lnTo>
                  <a:pt x="1592587" y="902892"/>
                </a:lnTo>
                <a:lnTo>
                  <a:pt x="1579004" y="895983"/>
                </a:lnTo>
                <a:lnTo>
                  <a:pt x="1565671" y="891644"/>
                </a:lnTo>
                <a:lnTo>
                  <a:pt x="1555317" y="888232"/>
                </a:lnTo>
                <a:lnTo>
                  <a:pt x="1550672" y="884109"/>
                </a:lnTo>
                <a:lnTo>
                  <a:pt x="1560953" y="876863"/>
                </a:lnTo>
                <a:lnTo>
                  <a:pt x="1572865" y="875781"/>
                </a:lnTo>
                <a:lnTo>
                  <a:pt x="1585060" y="874202"/>
                </a:lnTo>
                <a:lnTo>
                  <a:pt x="1589346" y="867337"/>
                </a:lnTo>
                <a:lnTo>
                  <a:pt x="1586487" y="855513"/>
                </a:lnTo>
                <a:lnTo>
                  <a:pt x="1583160" y="841625"/>
                </a:lnTo>
                <a:lnTo>
                  <a:pt x="1582706" y="832577"/>
                </a:lnTo>
                <a:lnTo>
                  <a:pt x="1584117" y="826408"/>
                </a:lnTo>
                <a:lnTo>
                  <a:pt x="1586386" y="821159"/>
                </a:lnTo>
                <a:lnTo>
                  <a:pt x="1588508" y="814870"/>
                </a:lnTo>
                <a:lnTo>
                  <a:pt x="1589475" y="805581"/>
                </a:lnTo>
                <a:lnTo>
                  <a:pt x="1584503" y="791773"/>
                </a:lnTo>
                <a:lnTo>
                  <a:pt x="1579641" y="780912"/>
                </a:lnTo>
                <a:lnTo>
                  <a:pt x="1568005" y="777822"/>
                </a:lnTo>
                <a:lnTo>
                  <a:pt x="1561825" y="780967"/>
                </a:lnTo>
                <a:lnTo>
                  <a:pt x="1558005" y="787193"/>
                </a:lnTo>
                <a:lnTo>
                  <a:pt x="1553449" y="793347"/>
                </a:lnTo>
                <a:lnTo>
                  <a:pt x="1539298" y="790705"/>
                </a:lnTo>
                <a:lnTo>
                  <a:pt x="1528941" y="784714"/>
                </a:lnTo>
                <a:lnTo>
                  <a:pt x="1522126" y="781216"/>
                </a:lnTo>
                <a:lnTo>
                  <a:pt x="1517158" y="782764"/>
                </a:lnTo>
                <a:lnTo>
                  <a:pt x="1513359" y="789035"/>
                </a:lnTo>
                <a:lnTo>
                  <a:pt x="1510054" y="799705"/>
                </a:lnTo>
                <a:lnTo>
                  <a:pt x="1506567" y="814451"/>
                </a:lnTo>
                <a:lnTo>
                  <a:pt x="1496875" y="832027"/>
                </a:lnTo>
                <a:lnTo>
                  <a:pt x="1489701" y="844773"/>
                </a:lnTo>
                <a:lnTo>
                  <a:pt x="1485236" y="853956"/>
                </a:lnTo>
                <a:lnTo>
                  <a:pt x="1483672" y="860847"/>
                </a:lnTo>
                <a:lnTo>
                  <a:pt x="1490089" y="871571"/>
                </a:lnTo>
                <a:lnTo>
                  <a:pt x="1499092" y="875744"/>
                </a:lnTo>
                <a:lnTo>
                  <a:pt x="1507405" y="882105"/>
                </a:lnTo>
                <a:lnTo>
                  <a:pt x="1510183" y="891204"/>
                </a:lnTo>
                <a:lnTo>
                  <a:pt x="1508182" y="901583"/>
                </a:lnTo>
                <a:lnTo>
                  <a:pt x="1502158" y="911784"/>
                </a:lnTo>
                <a:lnTo>
                  <a:pt x="1492867" y="920349"/>
                </a:lnTo>
                <a:lnTo>
                  <a:pt x="1484402" y="928935"/>
                </a:lnTo>
                <a:lnTo>
                  <a:pt x="1474967" y="936292"/>
                </a:lnTo>
                <a:lnTo>
                  <a:pt x="1462784" y="941723"/>
                </a:lnTo>
                <a:lnTo>
                  <a:pt x="1448712" y="935714"/>
                </a:lnTo>
                <a:lnTo>
                  <a:pt x="1437278" y="929358"/>
                </a:lnTo>
                <a:lnTo>
                  <a:pt x="1428648" y="922124"/>
                </a:lnTo>
                <a:lnTo>
                  <a:pt x="1422986" y="913481"/>
                </a:lnTo>
                <a:lnTo>
                  <a:pt x="1420456" y="902899"/>
                </a:lnTo>
                <a:lnTo>
                  <a:pt x="1421222" y="889847"/>
                </a:lnTo>
                <a:lnTo>
                  <a:pt x="1416031" y="876408"/>
                </a:lnTo>
                <a:lnTo>
                  <a:pt x="1405829" y="869130"/>
                </a:lnTo>
                <a:lnTo>
                  <a:pt x="1395150" y="863439"/>
                </a:lnTo>
                <a:lnTo>
                  <a:pt x="1390908" y="859210"/>
                </a:lnTo>
                <a:lnTo>
                  <a:pt x="1393042" y="853940"/>
                </a:lnTo>
                <a:lnTo>
                  <a:pt x="1397126" y="842916"/>
                </a:lnTo>
                <a:lnTo>
                  <a:pt x="1404065" y="833614"/>
                </a:lnTo>
                <a:lnTo>
                  <a:pt x="1412098" y="824077"/>
                </a:lnTo>
                <a:lnTo>
                  <a:pt x="1419467" y="812351"/>
                </a:lnTo>
                <a:lnTo>
                  <a:pt x="1417714" y="797460"/>
                </a:lnTo>
                <a:lnTo>
                  <a:pt x="1415748" y="782703"/>
                </a:lnTo>
                <a:lnTo>
                  <a:pt x="1413819" y="768348"/>
                </a:lnTo>
                <a:lnTo>
                  <a:pt x="1412178" y="754662"/>
                </a:lnTo>
                <a:lnTo>
                  <a:pt x="1411076" y="741914"/>
                </a:lnTo>
                <a:lnTo>
                  <a:pt x="1410765" y="730370"/>
                </a:lnTo>
                <a:lnTo>
                  <a:pt x="1411494" y="720298"/>
                </a:lnTo>
                <a:lnTo>
                  <a:pt x="1413515" y="711966"/>
                </a:lnTo>
                <a:lnTo>
                  <a:pt x="1425265" y="705542"/>
                </a:lnTo>
                <a:lnTo>
                  <a:pt x="1436722" y="699767"/>
                </a:lnTo>
                <a:lnTo>
                  <a:pt x="1447842" y="694271"/>
                </a:lnTo>
                <a:lnTo>
                  <a:pt x="1458393" y="681897"/>
                </a:lnTo>
                <a:lnTo>
                  <a:pt x="1467569" y="672459"/>
                </a:lnTo>
                <a:lnTo>
                  <a:pt x="1476634" y="665994"/>
                </a:lnTo>
                <a:lnTo>
                  <a:pt x="1487976" y="655578"/>
                </a:lnTo>
                <a:lnTo>
                  <a:pt x="1492050" y="644770"/>
                </a:lnTo>
                <a:lnTo>
                  <a:pt x="1491723" y="633236"/>
                </a:lnTo>
                <a:lnTo>
                  <a:pt x="1494007" y="622952"/>
                </a:lnTo>
                <a:lnTo>
                  <a:pt x="1502363" y="624984"/>
                </a:lnTo>
                <a:lnTo>
                  <a:pt x="1512333" y="627029"/>
                </a:lnTo>
                <a:lnTo>
                  <a:pt x="1524676" y="628926"/>
                </a:lnTo>
                <a:lnTo>
                  <a:pt x="1536994" y="627701"/>
                </a:lnTo>
                <a:lnTo>
                  <a:pt x="1549258" y="621370"/>
                </a:lnTo>
                <a:lnTo>
                  <a:pt x="1556665" y="616738"/>
                </a:lnTo>
                <a:lnTo>
                  <a:pt x="1562886" y="613893"/>
                </a:lnTo>
                <a:lnTo>
                  <a:pt x="1591422" y="581715"/>
                </a:lnTo>
                <a:lnTo>
                  <a:pt x="1597556" y="532901"/>
                </a:lnTo>
                <a:lnTo>
                  <a:pt x="1597174" y="519977"/>
                </a:lnTo>
                <a:lnTo>
                  <a:pt x="1596540" y="506934"/>
                </a:lnTo>
                <a:lnTo>
                  <a:pt x="1595910" y="493857"/>
                </a:lnTo>
                <a:lnTo>
                  <a:pt x="1606189" y="483084"/>
                </a:lnTo>
                <a:lnTo>
                  <a:pt x="1613021" y="472060"/>
                </a:lnTo>
                <a:lnTo>
                  <a:pt x="1616456" y="460957"/>
                </a:lnTo>
                <a:lnTo>
                  <a:pt x="1616547" y="449946"/>
                </a:lnTo>
                <a:lnTo>
                  <a:pt x="1626894" y="441593"/>
                </a:lnTo>
                <a:lnTo>
                  <a:pt x="1633968" y="431502"/>
                </a:lnTo>
                <a:lnTo>
                  <a:pt x="1635713" y="420285"/>
                </a:lnTo>
                <a:lnTo>
                  <a:pt x="1635713" y="416069"/>
                </a:lnTo>
                <a:lnTo>
                  <a:pt x="1634646" y="411853"/>
                </a:lnTo>
                <a:lnTo>
                  <a:pt x="1643097" y="390917"/>
                </a:lnTo>
                <a:lnTo>
                  <a:pt x="1650063" y="375245"/>
                </a:lnTo>
                <a:lnTo>
                  <a:pt x="1656188" y="364088"/>
                </a:lnTo>
                <a:lnTo>
                  <a:pt x="1662116" y="356703"/>
                </a:lnTo>
                <a:lnTo>
                  <a:pt x="1668489" y="352341"/>
                </a:lnTo>
                <a:lnTo>
                  <a:pt x="1672096" y="362133"/>
                </a:lnTo>
                <a:lnTo>
                  <a:pt x="1672232" y="372895"/>
                </a:lnTo>
                <a:lnTo>
                  <a:pt x="1669982" y="384262"/>
                </a:lnTo>
                <a:lnTo>
                  <a:pt x="1666431" y="395869"/>
                </a:lnTo>
                <a:lnTo>
                  <a:pt x="1662664" y="407350"/>
                </a:lnTo>
                <a:lnTo>
                  <a:pt x="1659766" y="418342"/>
                </a:lnTo>
                <a:lnTo>
                  <a:pt x="1658822" y="428478"/>
                </a:lnTo>
                <a:lnTo>
                  <a:pt x="1661814" y="441905"/>
                </a:lnTo>
                <a:lnTo>
                  <a:pt x="1663649" y="455429"/>
                </a:lnTo>
                <a:lnTo>
                  <a:pt x="1665195" y="467884"/>
                </a:lnTo>
                <a:lnTo>
                  <a:pt x="1667319" y="478106"/>
                </a:lnTo>
                <a:lnTo>
                  <a:pt x="1670888" y="484929"/>
                </a:lnTo>
                <a:lnTo>
                  <a:pt x="1676770" y="487188"/>
                </a:lnTo>
                <a:lnTo>
                  <a:pt x="1680896" y="497448"/>
                </a:lnTo>
                <a:lnTo>
                  <a:pt x="1677427" y="507168"/>
                </a:lnTo>
                <a:lnTo>
                  <a:pt x="1679360" y="519126"/>
                </a:lnTo>
                <a:lnTo>
                  <a:pt x="1680792" y="530754"/>
                </a:lnTo>
                <a:lnTo>
                  <a:pt x="1681323" y="542541"/>
                </a:lnTo>
                <a:lnTo>
                  <a:pt x="1680553" y="554979"/>
                </a:lnTo>
                <a:lnTo>
                  <a:pt x="1678081" y="568555"/>
                </a:lnTo>
                <a:lnTo>
                  <a:pt x="1677906" y="578206"/>
                </a:lnTo>
                <a:lnTo>
                  <a:pt x="1679900" y="587828"/>
                </a:lnTo>
                <a:lnTo>
                  <a:pt x="1683560" y="597648"/>
                </a:lnTo>
                <a:lnTo>
                  <a:pt x="1688380" y="607893"/>
                </a:lnTo>
                <a:lnTo>
                  <a:pt x="1693855" y="618792"/>
                </a:lnTo>
                <a:lnTo>
                  <a:pt x="1699482" y="630571"/>
                </a:lnTo>
                <a:lnTo>
                  <a:pt x="1704754" y="643458"/>
                </a:lnTo>
                <a:lnTo>
                  <a:pt x="1709167" y="657682"/>
                </a:lnTo>
                <a:lnTo>
                  <a:pt x="1712217" y="673469"/>
                </a:lnTo>
                <a:lnTo>
                  <a:pt x="1716333" y="686787"/>
                </a:lnTo>
                <a:lnTo>
                  <a:pt x="1731648" y="726213"/>
                </a:lnTo>
                <a:lnTo>
                  <a:pt x="1751554" y="762957"/>
                </a:lnTo>
                <a:lnTo>
                  <a:pt x="1776232" y="794582"/>
                </a:lnTo>
                <a:lnTo>
                  <a:pt x="1805861" y="818656"/>
                </a:lnTo>
                <a:lnTo>
                  <a:pt x="1853380" y="834796"/>
                </a:lnTo>
                <a:lnTo>
                  <a:pt x="1866736" y="835381"/>
                </a:lnTo>
                <a:lnTo>
                  <a:pt x="1880694" y="834405"/>
                </a:lnTo>
                <a:lnTo>
                  <a:pt x="1895263" y="831778"/>
                </a:lnTo>
                <a:lnTo>
                  <a:pt x="1909381" y="831088"/>
                </a:lnTo>
                <a:lnTo>
                  <a:pt x="1960314" y="823922"/>
                </a:lnTo>
                <a:lnTo>
                  <a:pt x="1981774" y="814741"/>
                </a:lnTo>
                <a:lnTo>
                  <a:pt x="1993206" y="810397"/>
                </a:lnTo>
                <a:lnTo>
                  <a:pt x="2004429" y="800062"/>
                </a:lnTo>
                <a:lnTo>
                  <a:pt x="2010096" y="788326"/>
                </a:lnTo>
                <a:lnTo>
                  <a:pt x="2013416" y="777384"/>
                </a:lnTo>
                <a:lnTo>
                  <a:pt x="2021031" y="767192"/>
                </a:lnTo>
                <a:lnTo>
                  <a:pt x="2029301" y="758706"/>
                </a:lnTo>
                <a:lnTo>
                  <a:pt x="2038891" y="750031"/>
                </a:lnTo>
                <a:lnTo>
                  <a:pt x="2041089" y="736405"/>
                </a:lnTo>
                <a:lnTo>
                  <a:pt x="2046295" y="696645"/>
                </a:lnTo>
                <a:lnTo>
                  <a:pt x="2050216" y="660235"/>
                </a:lnTo>
                <a:lnTo>
                  <a:pt x="2048454" y="644350"/>
                </a:lnTo>
                <a:lnTo>
                  <a:pt x="2045110" y="631062"/>
                </a:lnTo>
                <a:lnTo>
                  <a:pt x="2041403" y="619540"/>
                </a:lnTo>
                <a:lnTo>
                  <a:pt x="2038552" y="608953"/>
                </a:lnTo>
                <a:lnTo>
                  <a:pt x="2046977" y="559145"/>
                </a:lnTo>
                <a:lnTo>
                  <a:pt x="2050474" y="518917"/>
                </a:lnTo>
                <a:lnTo>
                  <a:pt x="2050861" y="495663"/>
                </a:lnTo>
                <a:lnTo>
                  <a:pt x="2050651" y="484710"/>
                </a:lnTo>
                <a:lnTo>
                  <a:pt x="2050251" y="474029"/>
                </a:lnTo>
                <a:lnTo>
                  <a:pt x="2049720" y="463490"/>
                </a:lnTo>
                <a:lnTo>
                  <a:pt x="2049119" y="452960"/>
                </a:lnTo>
                <a:lnTo>
                  <a:pt x="2048507" y="442308"/>
                </a:lnTo>
                <a:lnTo>
                  <a:pt x="2047943" y="431401"/>
                </a:lnTo>
                <a:lnTo>
                  <a:pt x="2047488" y="420108"/>
                </a:lnTo>
                <a:lnTo>
                  <a:pt x="2050314" y="404965"/>
                </a:lnTo>
                <a:lnTo>
                  <a:pt x="2054021" y="391479"/>
                </a:lnTo>
                <a:lnTo>
                  <a:pt x="2057666" y="379379"/>
                </a:lnTo>
                <a:lnTo>
                  <a:pt x="2060304" y="368395"/>
                </a:lnTo>
                <a:lnTo>
                  <a:pt x="2045832" y="321516"/>
                </a:lnTo>
                <a:lnTo>
                  <a:pt x="2032791" y="302504"/>
                </a:lnTo>
                <a:lnTo>
                  <a:pt x="2026114" y="292088"/>
                </a:lnTo>
                <a:lnTo>
                  <a:pt x="2019653" y="279931"/>
                </a:lnTo>
                <a:lnTo>
                  <a:pt x="2017464" y="273914"/>
                </a:lnTo>
                <a:lnTo>
                  <a:pt x="2016260" y="267102"/>
                </a:lnTo>
                <a:lnTo>
                  <a:pt x="2014811" y="259964"/>
                </a:lnTo>
                <a:lnTo>
                  <a:pt x="1981969" y="237473"/>
                </a:lnTo>
                <a:lnTo>
                  <a:pt x="1960848" y="235698"/>
                </a:lnTo>
                <a:lnTo>
                  <a:pt x="1974970" y="230325"/>
                </a:lnTo>
                <a:lnTo>
                  <a:pt x="1989069" y="224987"/>
                </a:lnTo>
                <a:lnTo>
                  <a:pt x="2000858" y="218756"/>
                </a:lnTo>
                <a:lnTo>
                  <a:pt x="2008048" y="210706"/>
                </a:lnTo>
                <a:lnTo>
                  <a:pt x="2000578" y="199138"/>
                </a:lnTo>
                <a:lnTo>
                  <a:pt x="1992823" y="189352"/>
                </a:lnTo>
                <a:lnTo>
                  <a:pt x="1985256" y="180130"/>
                </a:lnTo>
                <a:lnTo>
                  <a:pt x="1980642" y="165481"/>
                </a:lnTo>
                <a:lnTo>
                  <a:pt x="1981958" y="154706"/>
                </a:lnTo>
                <a:lnTo>
                  <a:pt x="1987488" y="146778"/>
                </a:lnTo>
                <a:lnTo>
                  <a:pt x="1996121" y="161015"/>
                </a:lnTo>
                <a:lnTo>
                  <a:pt x="2004252" y="171264"/>
                </a:lnTo>
                <a:lnTo>
                  <a:pt x="2012391" y="177242"/>
                </a:lnTo>
                <a:lnTo>
                  <a:pt x="2021046" y="178669"/>
                </a:lnTo>
                <a:lnTo>
                  <a:pt x="2029642" y="167115"/>
                </a:lnTo>
                <a:lnTo>
                  <a:pt x="2034769" y="155307"/>
                </a:lnTo>
                <a:lnTo>
                  <a:pt x="2037057" y="143321"/>
                </a:lnTo>
                <a:lnTo>
                  <a:pt x="2037138" y="131231"/>
                </a:lnTo>
                <a:lnTo>
                  <a:pt x="2031586" y="112919"/>
                </a:lnTo>
                <a:lnTo>
                  <a:pt x="2022705" y="103715"/>
                </a:lnTo>
                <a:lnTo>
                  <a:pt x="2011394" y="100592"/>
                </a:lnTo>
                <a:lnTo>
                  <a:pt x="1998552" y="100522"/>
                </a:lnTo>
                <a:lnTo>
                  <a:pt x="1994336" y="100652"/>
                </a:lnTo>
                <a:lnTo>
                  <a:pt x="1990158" y="100791"/>
                </a:lnTo>
                <a:lnTo>
                  <a:pt x="1986005" y="100601"/>
                </a:lnTo>
                <a:lnTo>
                  <a:pt x="1987175" y="88247"/>
                </a:lnTo>
                <a:lnTo>
                  <a:pt x="1988581" y="75727"/>
                </a:lnTo>
                <a:lnTo>
                  <a:pt x="1989871" y="62871"/>
                </a:lnTo>
                <a:lnTo>
                  <a:pt x="1978484" y="67621"/>
                </a:lnTo>
                <a:lnTo>
                  <a:pt x="1966856" y="70412"/>
                </a:lnTo>
                <a:lnTo>
                  <a:pt x="1954864" y="70847"/>
                </a:lnTo>
                <a:lnTo>
                  <a:pt x="1942389" y="68529"/>
                </a:lnTo>
                <a:lnTo>
                  <a:pt x="1905180" y="44867"/>
                </a:lnTo>
                <a:lnTo>
                  <a:pt x="1882761" y="26934"/>
                </a:lnTo>
                <a:lnTo>
                  <a:pt x="1872384" y="18629"/>
                </a:lnTo>
                <a:lnTo>
                  <a:pt x="1862615" y="11346"/>
                </a:lnTo>
                <a:lnTo>
                  <a:pt x="1853492" y="5523"/>
                </a:lnTo>
                <a:lnTo>
                  <a:pt x="1845053" y="1595"/>
                </a:lnTo>
                <a:lnTo>
                  <a:pt x="1837339" y="0"/>
                </a:lnTo>
                <a:lnTo>
                  <a:pt x="1821567" y="3705"/>
                </a:lnTo>
                <a:lnTo>
                  <a:pt x="1811867" y="9824"/>
                </a:lnTo>
                <a:lnTo>
                  <a:pt x="1805449" y="17024"/>
                </a:lnTo>
                <a:lnTo>
                  <a:pt x="1799524" y="23970"/>
                </a:lnTo>
                <a:lnTo>
                  <a:pt x="1791301" y="29329"/>
                </a:lnTo>
                <a:lnTo>
                  <a:pt x="1778732" y="30271"/>
                </a:lnTo>
                <a:lnTo>
                  <a:pt x="1766227" y="29219"/>
                </a:lnTo>
                <a:lnTo>
                  <a:pt x="1752166" y="27531"/>
                </a:lnTo>
                <a:lnTo>
                  <a:pt x="1739482" y="26823"/>
                </a:lnTo>
                <a:lnTo>
                  <a:pt x="1703515" y="56303"/>
                </a:lnTo>
                <a:lnTo>
                  <a:pt x="1695008" y="99373"/>
                </a:lnTo>
                <a:lnTo>
                  <a:pt x="1691525" y="118827"/>
                </a:lnTo>
                <a:lnTo>
                  <a:pt x="1674310" y="162248"/>
                </a:lnTo>
                <a:lnTo>
                  <a:pt x="1634276" y="187729"/>
                </a:lnTo>
                <a:lnTo>
                  <a:pt x="1620375" y="188434"/>
                </a:lnTo>
                <a:lnTo>
                  <a:pt x="1607834" y="187710"/>
                </a:lnTo>
                <a:lnTo>
                  <a:pt x="1596116" y="186162"/>
                </a:lnTo>
                <a:lnTo>
                  <a:pt x="1582453" y="184083"/>
                </a:lnTo>
                <a:lnTo>
                  <a:pt x="1569824" y="182700"/>
                </a:lnTo>
                <a:lnTo>
                  <a:pt x="1531516" y="189074"/>
                </a:lnTo>
                <a:lnTo>
                  <a:pt x="1491827" y="221273"/>
                </a:lnTo>
                <a:lnTo>
                  <a:pt x="1470832" y="260394"/>
                </a:lnTo>
                <a:lnTo>
                  <a:pt x="1460913" y="285031"/>
                </a:lnTo>
                <a:lnTo>
                  <a:pt x="1456262" y="295683"/>
                </a:lnTo>
                <a:lnTo>
                  <a:pt x="1425891" y="323496"/>
                </a:lnTo>
                <a:lnTo>
                  <a:pt x="1391413" y="328387"/>
                </a:lnTo>
                <a:lnTo>
                  <a:pt x="1376300" y="327498"/>
                </a:lnTo>
                <a:lnTo>
                  <a:pt x="1363266" y="339239"/>
                </a:lnTo>
                <a:lnTo>
                  <a:pt x="1323260" y="365830"/>
                </a:lnTo>
                <a:lnTo>
                  <a:pt x="1273408" y="370703"/>
                </a:lnTo>
                <a:lnTo>
                  <a:pt x="1270204" y="372629"/>
                </a:lnTo>
                <a:lnTo>
                  <a:pt x="1268378" y="376043"/>
                </a:lnTo>
                <a:lnTo>
                  <a:pt x="1267639" y="380717"/>
                </a:lnTo>
                <a:lnTo>
                  <a:pt x="1267699" y="386422"/>
                </a:lnTo>
                <a:lnTo>
                  <a:pt x="1268268" y="392930"/>
                </a:lnTo>
                <a:lnTo>
                  <a:pt x="1269055" y="400012"/>
                </a:lnTo>
                <a:lnTo>
                  <a:pt x="1269773" y="407438"/>
                </a:lnTo>
                <a:lnTo>
                  <a:pt x="1270130" y="414981"/>
                </a:lnTo>
                <a:lnTo>
                  <a:pt x="1269839" y="422412"/>
                </a:lnTo>
                <a:lnTo>
                  <a:pt x="1268609" y="429501"/>
                </a:lnTo>
                <a:lnTo>
                  <a:pt x="1225300" y="452067"/>
                </a:lnTo>
                <a:lnTo>
                  <a:pt x="1209392" y="450365"/>
                </a:lnTo>
                <a:lnTo>
                  <a:pt x="1203947" y="455121"/>
                </a:lnTo>
                <a:lnTo>
                  <a:pt x="1201814" y="460366"/>
                </a:lnTo>
                <a:lnTo>
                  <a:pt x="1202078" y="466014"/>
                </a:lnTo>
                <a:lnTo>
                  <a:pt x="1203825" y="471980"/>
                </a:lnTo>
                <a:lnTo>
                  <a:pt x="1206139" y="478178"/>
                </a:lnTo>
                <a:lnTo>
                  <a:pt x="1208105" y="484522"/>
                </a:lnTo>
                <a:lnTo>
                  <a:pt x="1180834" y="514169"/>
                </a:lnTo>
                <a:lnTo>
                  <a:pt x="1169120" y="514155"/>
                </a:lnTo>
                <a:lnTo>
                  <a:pt x="1158322" y="511755"/>
                </a:lnTo>
                <a:lnTo>
                  <a:pt x="1146556" y="508877"/>
                </a:lnTo>
                <a:lnTo>
                  <a:pt x="1135148" y="508237"/>
                </a:lnTo>
                <a:lnTo>
                  <a:pt x="1108748" y="542058"/>
                </a:lnTo>
                <a:lnTo>
                  <a:pt x="1106515" y="561133"/>
                </a:lnTo>
                <a:lnTo>
                  <a:pt x="1106579" y="570678"/>
                </a:lnTo>
                <a:lnTo>
                  <a:pt x="1106925" y="580371"/>
                </a:lnTo>
                <a:lnTo>
                  <a:pt x="1107174" y="590317"/>
                </a:lnTo>
                <a:lnTo>
                  <a:pt x="1099617" y="634749"/>
                </a:lnTo>
                <a:lnTo>
                  <a:pt x="1070467" y="660032"/>
                </a:lnTo>
                <a:lnTo>
                  <a:pt x="1031452" y="673864"/>
                </a:lnTo>
                <a:lnTo>
                  <a:pt x="984111" y="678292"/>
                </a:lnTo>
                <a:lnTo>
                  <a:pt x="966747" y="678032"/>
                </a:lnTo>
                <a:lnTo>
                  <a:pt x="910701" y="673103"/>
                </a:lnTo>
                <a:lnTo>
                  <a:pt x="870614" y="667119"/>
                </a:lnTo>
                <a:lnTo>
                  <a:pt x="828879" y="659682"/>
                </a:lnTo>
                <a:lnTo>
                  <a:pt x="785955" y="651401"/>
                </a:lnTo>
                <a:lnTo>
                  <a:pt x="764188" y="647133"/>
                </a:lnTo>
                <a:lnTo>
                  <a:pt x="745189" y="643970"/>
                </a:lnTo>
                <a:lnTo>
                  <a:pt x="707557" y="637063"/>
                </a:lnTo>
                <a:lnTo>
                  <a:pt x="657654" y="628296"/>
                </a:lnTo>
                <a:lnTo>
                  <a:pt x="607644" y="619820"/>
                </a:lnTo>
                <a:lnTo>
                  <a:pt x="595071" y="617719"/>
                </a:lnTo>
                <a:lnTo>
                  <a:pt x="601953" y="631275"/>
                </a:lnTo>
                <a:lnTo>
                  <a:pt x="610150" y="640131"/>
                </a:lnTo>
                <a:lnTo>
                  <a:pt x="620753" y="645279"/>
                </a:lnTo>
                <a:lnTo>
                  <a:pt x="634855" y="647708"/>
                </a:lnTo>
                <a:lnTo>
                  <a:pt x="639238" y="654704"/>
                </a:lnTo>
                <a:lnTo>
                  <a:pt x="636208" y="660043"/>
                </a:lnTo>
                <a:lnTo>
                  <a:pt x="627588" y="664020"/>
                </a:lnTo>
                <a:lnTo>
                  <a:pt x="615197" y="666932"/>
                </a:lnTo>
                <a:lnTo>
                  <a:pt x="603325" y="676639"/>
                </a:lnTo>
                <a:lnTo>
                  <a:pt x="599496" y="686198"/>
                </a:lnTo>
                <a:lnTo>
                  <a:pt x="602266" y="696205"/>
                </a:lnTo>
                <a:lnTo>
                  <a:pt x="600100" y="712239"/>
                </a:lnTo>
                <a:lnTo>
                  <a:pt x="600318" y="724301"/>
                </a:lnTo>
                <a:lnTo>
                  <a:pt x="605578" y="732291"/>
                </a:lnTo>
                <a:lnTo>
                  <a:pt x="615888" y="742362"/>
                </a:lnTo>
                <a:lnTo>
                  <a:pt x="621694" y="752103"/>
                </a:lnTo>
                <a:lnTo>
                  <a:pt x="623699" y="769795"/>
                </a:lnTo>
                <a:lnTo>
                  <a:pt x="624527" y="784860"/>
                </a:lnTo>
                <a:lnTo>
                  <a:pt x="623697" y="797324"/>
                </a:lnTo>
                <a:lnTo>
                  <a:pt x="620726" y="807210"/>
                </a:lnTo>
                <a:lnTo>
                  <a:pt x="615132" y="814543"/>
                </a:lnTo>
                <a:lnTo>
                  <a:pt x="600048" y="813534"/>
                </a:lnTo>
                <a:lnTo>
                  <a:pt x="590475" y="809877"/>
                </a:lnTo>
                <a:lnTo>
                  <a:pt x="585223" y="804141"/>
                </a:lnTo>
                <a:lnTo>
                  <a:pt x="583102" y="796893"/>
                </a:lnTo>
                <a:lnTo>
                  <a:pt x="582924" y="788703"/>
                </a:lnTo>
                <a:lnTo>
                  <a:pt x="583498" y="780139"/>
                </a:lnTo>
                <a:lnTo>
                  <a:pt x="583636" y="771770"/>
                </a:lnTo>
                <a:lnTo>
                  <a:pt x="553789" y="741316"/>
                </a:lnTo>
                <a:lnTo>
                  <a:pt x="538877" y="739939"/>
                </a:lnTo>
                <a:lnTo>
                  <a:pt x="534629" y="728315"/>
                </a:lnTo>
                <a:lnTo>
                  <a:pt x="532720" y="716661"/>
                </a:lnTo>
                <a:lnTo>
                  <a:pt x="522881" y="713047"/>
                </a:lnTo>
                <a:lnTo>
                  <a:pt x="510562" y="713561"/>
                </a:lnTo>
                <a:lnTo>
                  <a:pt x="502752" y="701351"/>
                </a:lnTo>
                <a:lnTo>
                  <a:pt x="497094" y="692586"/>
                </a:lnTo>
                <a:lnTo>
                  <a:pt x="486891" y="691960"/>
                </a:lnTo>
                <a:lnTo>
                  <a:pt x="473818" y="694204"/>
                </a:lnTo>
                <a:lnTo>
                  <a:pt x="460387" y="698060"/>
                </a:lnTo>
                <a:lnTo>
                  <a:pt x="446919" y="709156"/>
                </a:lnTo>
                <a:lnTo>
                  <a:pt x="435832" y="716886"/>
                </a:lnTo>
                <a:lnTo>
                  <a:pt x="426119" y="722009"/>
                </a:lnTo>
                <a:lnTo>
                  <a:pt x="416774" y="725284"/>
                </a:lnTo>
                <a:lnTo>
                  <a:pt x="406790" y="727468"/>
                </a:lnTo>
                <a:lnTo>
                  <a:pt x="395162" y="729320"/>
                </a:lnTo>
                <a:lnTo>
                  <a:pt x="380102" y="732604"/>
                </a:lnTo>
                <a:lnTo>
                  <a:pt x="377994" y="734712"/>
                </a:lnTo>
                <a:lnTo>
                  <a:pt x="375899" y="735766"/>
                </a:lnTo>
                <a:lnTo>
                  <a:pt x="365667" y="743207"/>
                </a:lnTo>
                <a:lnTo>
                  <a:pt x="354335" y="749216"/>
                </a:lnTo>
                <a:lnTo>
                  <a:pt x="341588" y="758582"/>
                </a:lnTo>
                <a:lnTo>
                  <a:pt x="331489" y="766322"/>
                </a:lnTo>
                <a:lnTo>
                  <a:pt x="323167" y="773105"/>
                </a:lnTo>
                <a:lnTo>
                  <a:pt x="304800" y="774496"/>
                </a:lnTo>
                <a:lnTo>
                  <a:pt x="291281" y="778356"/>
                </a:lnTo>
                <a:lnTo>
                  <a:pt x="281901" y="785375"/>
                </a:lnTo>
                <a:lnTo>
                  <a:pt x="275950" y="796244"/>
                </a:lnTo>
                <a:lnTo>
                  <a:pt x="272721" y="811652"/>
                </a:lnTo>
                <a:lnTo>
                  <a:pt x="265500" y="824914"/>
                </a:lnTo>
                <a:lnTo>
                  <a:pt x="227686" y="856664"/>
                </a:lnTo>
                <a:lnTo>
                  <a:pt x="216657" y="857102"/>
                </a:lnTo>
                <a:lnTo>
                  <a:pt x="228104" y="840228"/>
                </a:lnTo>
                <a:lnTo>
                  <a:pt x="236089" y="826147"/>
                </a:lnTo>
                <a:lnTo>
                  <a:pt x="241060" y="814514"/>
                </a:lnTo>
                <a:lnTo>
                  <a:pt x="243463" y="804984"/>
                </a:lnTo>
                <a:lnTo>
                  <a:pt x="243746" y="797210"/>
                </a:lnTo>
                <a:lnTo>
                  <a:pt x="219568" y="801766"/>
                </a:lnTo>
                <a:lnTo>
                  <a:pt x="174753" y="813154"/>
                </a:lnTo>
                <a:lnTo>
                  <a:pt x="158384" y="830624"/>
                </a:lnTo>
                <a:lnTo>
                  <a:pt x="151321" y="844296"/>
                </a:lnTo>
                <a:lnTo>
                  <a:pt x="143443" y="855148"/>
                </a:lnTo>
                <a:lnTo>
                  <a:pt x="134010" y="862712"/>
                </a:lnTo>
                <a:lnTo>
                  <a:pt x="122281" y="866517"/>
                </a:lnTo>
                <a:lnTo>
                  <a:pt x="105410" y="866739"/>
                </a:lnTo>
                <a:lnTo>
                  <a:pt x="94064" y="868666"/>
                </a:lnTo>
                <a:lnTo>
                  <a:pt x="86779" y="872887"/>
                </a:lnTo>
                <a:lnTo>
                  <a:pt x="82094" y="879991"/>
                </a:lnTo>
                <a:lnTo>
                  <a:pt x="78547" y="890568"/>
                </a:lnTo>
                <a:lnTo>
                  <a:pt x="74678" y="905206"/>
                </a:lnTo>
                <a:lnTo>
                  <a:pt x="65151" y="924004"/>
                </a:lnTo>
                <a:lnTo>
                  <a:pt x="37741" y="955199"/>
                </a:lnTo>
                <a:lnTo>
                  <a:pt x="7832" y="965134"/>
                </a:lnTo>
                <a:lnTo>
                  <a:pt x="3210" y="976177"/>
                </a:lnTo>
                <a:lnTo>
                  <a:pt x="662" y="987500"/>
                </a:lnTo>
                <a:lnTo>
                  <a:pt x="0" y="999005"/>
                </a:lnTo>
                <a:lnTo>
                  <a:pt x="1037" y="1010593"/>
                </a:lnTo>
                <a:lnTo>
                  <a:pt x="18465" y="1055786"/>
                </a:lnTo>
                <a:lnTo>
                  <a:pt x="25209" y="1066299"/>
                </a:lnTo>
                <a:lnTo>
                  <a:pt x="26764" y="1078611"/>
                </a:lnTo>
                <a:lnTo>
                  <a:pt x="24818" y="1087396"/>
                </a:lnTo>
                <a:lnTo>
                  <a:pt x="20947" y="1093989"/>
                </a:lnTo>
                <a:lnTo>
                  <a:pt x="16724" y="1099724"/>
                </a:lnTo>
                <a:lnTo>
                  <a:pt x="13727" y="1105937"/>
                </a:lnTo>
                <a:lnTo>
                  <a:pt x="13529" y="1113963"/>
                </a:lnTo>
                <a:lnTo>
                  <a:pt x="19963" y="1124267"/>
                </a:lnTo>
                <a:lnTo>
                  <a:pt x="28484" y="1133374"/>
                </a:lnTo>
                <a:lnTo>
                  <a:pt x="37341" y="1142604"/>
                </a:lnTo>
                <a:lnTo>
                  <a:pt x="44783" y="1153280"/>
                </a:lnTo>
                <a:lnTo>
                  <a:pt x="49968" y="1172261"/>
                </a:lnTo>
                <a:lnTo>
                  <a:pt x="52669" y="1187284"/>
                </a:lnTo>
                <a:lnTo>
                  <a:pt x="53094" y="1199010"/>
                </a:lnTo>
                <a:lnTo>
                  <a:pt x="51451" y="1208100"/>
                </a:lnTo>
                <a:lnTo>
                  <a:pt x="47947" y="1215214"/>
                </a:lnTo>
                <a:lnTo>
                  <a:pt x="59353" y="1223195"/>
                </a:lnTo>
                <a:lnTo>
                  <a:pt x="69736" y="1230741"/>
                </a:lnTo>
                <a:lnTo>
                  <a:pt x="79122" y="1238565"/>
                </a:lnTo>
                <a:lnTo>
                  <a:pt x="87541" y="1247378"/>
                </a:lnTo>
                <a:lnTo>
                  <a:pt x="99915" y="1257063"/>
                </a:lnTo>
                <a:lnTo>
                  <a:pt x="146010" y="1234111"/>
                </a:lnTo>
                <a:lnTo>
                  <a:pt x="168351" y="1196928"/>
                </a:lnTo>
                <a:lnTo>
                  <a:pt x="168469" y="1188275"/>
                </a:lnTo>
                <a:lnTo>
                  <a:pt x="166611" y="1180420"/>
                </a:lnTo>
                <a:lnTo>
                  <a:pt x="163793" y="1172718"/>
                </a:lnTo>
                <a:lnTo>
                  <a:pt x="161027" y="1164526"/>
                </a:lnTo>
                <a:lnTo>
                  <a:pt x="182442" y="1126220"/>
                </a:lnTo>
                <a:lnTo>
                  <a:pt x="195696" y="1123915"/>
                </a:lnTo>
                <a:lnTo>
                  <a:pt x="207039" y="1124256"/>
                </a:lnTo>
                <a:lnTo>
                  <a:pt x="217093" y="1127700"/>
                </a:lnTo>
                <a:lnTo>
                  <a:pt x="226485" y="1134704"/>
                </a:lnTo>
                <a:lnTo>
                  <a:pt x="235839" y="1145725"/>
                </a:lnTo>
                <a:lnTo>
                  <a:pt x="246372" y="1153905"/>
                </a:lnTo>
                <a:lnTo>
                  <a:pt x="257778" y="1157718"/>
                </a:lnTo>
                <a:lnTo>
                  <a:pt x="269441" y="1159179"/>
                </a:lnTo>
                <a:lnTo>
                  <a:pt x="280749" y="1160302"/>
                </a:lnTo>
                <a:lnTo>
                  <a:pt x="294212" y="1166823"/>
                </a:lnTo>
                <a:lnTo>
                  <a:pt x="305824" y="1173766"/>
                </a:lnTo>
                <a:lnTo>
                  <a:pt x="316297" y="1180463"/>
                </a:lnTo>
                <a:lnTo>
                  <a:pt x="326342" y="1186249"/>
                </a:lnTo>
                <a:lnTo>
                  <a:pt x="336667" y="1190458"/>
                </a:lnTo>
                <a:lnTo>
                  <a:pt x="349382" y="1191633"/>
                </a:lnTo>
                <a:lnTo>
                  <a:pt x="361994" y="1189737"/>
                </a:lnTo>
                <a:lnTo>
                  <a:pt x="373864" y="1187132"/>
                </a:lnTo>
                <a:lnTo>
                  <a:pt x="384350" y="1186181"/>
                </a:lnTo>
                <a:lnTo>
                  <a:pt x="397238" y="1192427"/>
                </a:lnTo>
                <a:lnTo>
                  <a:pt x="406637" y="1202198"/>
                </a:lnTo>
                <a:lnTo>
                  <a:pt x="414682" y="1212293"/>
                </a:lnTo>
                <a:lnTo>
                  <a:pt x="423509" y="1219513"/>
                </a:lnTo>
                <a:lnTo>
                  <a:pt x="466390" y="1213757"/>
                </a:lnTo>
                <a:lnTo>
                  <a:pt x="486540" y="1192270"/>
                </a:lnTo>
                <a:lnTo>
                  <a:pt x="485871" y="1184360"/>
                </a:lnTo>
                <a:lnTo>
                  <a:pt x="484438" y="1177237"/>
                </a:lnTo>
                <a:lnTo>
                  <a:pt x="484980" y="1171348"/>
                </a:lnTo>
                <a:lnTo>
                  <a:pt x="494608" y="1170975"/>
                </a:lnTo>
                <a:lnTo>
                  <a:pt x="502122" y="1176199"/>
                </a:lnTo>
                <a:lnTo>
                  <a:pt x="509023" y="1184842"/>
                </a:lnTo>
                <a:lnTo>
                  <a:pt x="516814" y="1194728"/>
                </a:lnTo>
                <a:lnTo>
                  <a:pt x="526998" y="1203678"/>
                </a:lnTo>
                <a:lnTo>
                  <a:pt x="539643" y="1206145"/>
                </a:lnTo>
                <a:lnTo>
                  <a:pt x="549885" y="1206073"/>
                </a:lnTo>
                <a:lnTo>
                  <a:pt x="551067" y="1218793"/>
                </a:lnTo>
                <a:lnTo>
                  <a:pt x="550665" y="1230676"/>
                </a:lnTo>
                <a:lnTo>
                  <a:pt x="549801" y="1242181"/>
                </a:lnTo>
                <a:lnTo>
                  <a:pt x="549595" y="1253764"/>
                </a:lnTo>
                <a:lnTo>
                  <a:pt x="551167" y="1265885"/>
                </a:lnTo>
                <a:lnTo>
                  <a:pt x="560593" y="1273329"/>
                </a:lnTo>
                <a:lnTo>
                  <a:pt x="568897" y="1272438"/>
                </a:lnTo>
                <a:lnTo>
                  <a:pt x="581077" y="1274913"/>
                </a:lnTo>
                <a:lnTo>
                  <a:pt x="589900" y="1281234"/>
                </a:lnTo>
                <a:lnTo>
                  <a:pt x="602264" y="1287837"/>
                </a:lnTo>
                <a:lnTo>
                  <a:pt x="611154" y="1288590"/>
                </a:lnTo>
                <a:lnTo>
                  <a:pt x="620581" y="1287327"/>
                </a:lnTo>
                <a:lnTo>
                  <a:pt x="631763" y="1288528"/>
                </a:lnTo>
                <a:lnTo>
                  <a:pt x="644104" y="1298214"/>
                </a:lnTo>
                <a:lnTo>
                  <a:pt x="652502" y="1308831"/>
                </a:lnTo>
                <a:lnTo>
                  <a:pt x="658437" y="1319755"/>
                </a:lnTo>
                <a:lnTo>
                  <a:pt x="663388" y="1330362"/>
                </a:lnTo>
                <a:lnTo>
                  <a:pt x="668835" y="1340030"/>
                </a:lnTo>
                <a:lnTo>
                  <a:pt x="682205" y="1347882"/>
                </a:lnTo>
                <a:lnTo>
                  <a:pt x="692642" y="1348448"/>
                </a:lnTo>
                <a:lnTo>
                  <a:pt x="711252" y="1347569"/>
                </a:lnTo>
                <a:lnTo>
                  <a:pt x="725117" y="1348503"/>
                </a:lnTo>
                <a:lnTo>
                  <a:pt x="753850" y="1381068"/>
                </a:lnTo>
                <a:lnTo>
                  <a:pt x="758891" y="1418339"/>
                </a:lnTo>
                <a:lnTo>
                  <a:pt x="770977" y="1425810"/>
                </a:lnTo>
                <a:lnTo>
                  <a:pt x="782808" y="1431236"/>
                </a:lnTo>
                <a:lnTo>
                  <a:pt x="794457" y="1435219"/>
                </a:lnTo>
                <a:lnTo>
                  <a:pt x="805997" y="1438366"/>
                </a:lnTo>
                <a:lnTo>
                  <a:pt x="816438" y="1446500"/>
                </a:lnTo>
                <a:lnTo>
                  <a:pt x="825021" y="1456402"/>
                </a:lnTo>
                <a:lnTo>
                  <a:pt x="833023" y="1466595"/>
                </a:lnTo>
                <a:lnTo>
                  <a:pt x="841721" y="1475606"/>
                </a:lnTo>
                <a:lnTo>
                  <a:pt x="852391" y="1481959"/>
                </a:lnTo>
                <a:lnTo>
                  <a:pt x="866421" y="1484418"/>
                </a:lnTo>
                <a:lnTo>
                  <a:pt x="876750" y="1481849"/>
                </a:lnTo>
                <a:lnTo>
                  <a:pt x="885270" y="1478170"/>
                </a:lnTo>
                <a:lnTo>
                  <a:pt x="890757" y="1475541"/>
                </a:lnTo>
                <a:lnTo>
                  <a:pt x="897132" y="1477510"/>
                </a:lnTo>
                <a:lnTo>
                  <a:pt x="901567" y="1483881"/>
                </a:lnTo>
                <a:lnTo>
                  <a:pt x="904424" y="1491161"/>
                </a:lnTo>
                <a:lnTo>
                  <a:pt x="905965" y="1499235"/>
                </a:lnTo>
                <a:lnTo>
                  <a:pt x="906452" y="1507990"/>
                </a:lnTo>
                <a:lnTo>
                  <a:pt x="906150" y="1517309"/>
                </a:lnTo>
                <a:lnTo>
                  <a:pt x="905320" y="1527080"/>
                </a:lnTo>
                <a:lnTo>
                  <a:pt x="904227" y="1537188"/>
                </a:lnTo>
                <a:lnTo>
                  <a:pt x="903132" y="1547517"/>
                </a:lnTo>
                <a:lnTo>
                  <a:pt x="902299" y="1557954"/>
                </a:lnTo>
                <a:lnTo>
                  <a:pt x="901991" y="1568385"/>
                </a:lnTo>
                <a:lnTo>
                  <a:pt x="902471" y="1578694"/>
                </a:lnTo>
                <a:lnTo>
                  <a:pt x="917528" y="1616429"/>
                </a:lnTo>
                <a:lnTo>
                  <a:pt x="938594" y="1627358"/>
                </a:lnTo>
                <a:lnTo>
                  <a:pt x="948257" y="1623877"/>
                </a:lnTo>
                <a:lnTo>
                  <a:pt x="956133" y="1616486"/>
                </a:lnTo>
                <a:lnTo>
                  <a:pt x="966507" y="1604418"/>
                </a:lnTo>
                <a:lnTo>
                  <a:pt x="975826" y="1596279"/>
                </a:lnTo>
                <a:lnTo>
                  <a:pt x="985111" y="1593308"/>
                </a:lnTo>
                <a:lnTo>
                  <a:pt x="996100" y="1594979"/>
                </a:lnTo>
                <a:lnTo>
                  <a:pt x="1005800" y="1599191"/>
                </a:lnTo>
                <a:lnTo>
                  <a:pt x="1014682" y="1605006"/>
                </a:lnTo>
                <a:lnTo>
                  <a:pt x="1023216" y="1611490"/>
                </a:lnTo>
                <a:lnTo>
                  <a:pt x="1031873" y="1617707"/>
                </a:lnTo>
                <a:lnTo>
                  <a:pt x="1041123" y="1622720"/>
                </a:lnTo>
                <a:lnTo>
                  <a:pt x="1051436" y="1625592"/>
                </a:lnTo>
                <a:lnTo>
                  <a:pt x="1063285" y="1625389"/>
                </a:lnTo>
                <a:lnTo>
                  <a:pt x="1077137" y="1621174"/>
                </a:lnTo>
                <a:lnTo>
                  <a:pt x="1083574" y="1620112"/>
                </a:lnTo>
                <a:lnTo>
                  <a:pt x="1089007" y="1625747"/>
                </a:lnTo>
                <a:lnTo>
                  <a:pt x="1094630" y="1635564"/>
                </a:lnTo>
                <a:lnTo>
                  <a:pt x="1101634" y="1647049"/>
                </a:lnTo>
                <a:lnTo>
                  <a:pt x="1131949" y="1678690"/>
                </a:lnTo>
                <a:lnTo>
                  <a:pt x="1153790" y="1715652"/>
                </a:lnTo>
                <a:lnTo>
                  <a:pt x="1171286" y="1761894"/>
                </a:lnTo>
                <a:lnTo>
                  <a:pt x="1177563" y="1774251"/>
                </a:lnTo>
                <a:lnTo>
                  <a:pt x="1204805" y="1803559"/>
                </a:lnTo>
                <a:lnTo>
                  <a:pt x="1225772" y="1816943"/>
                </a:lnTo>
                <a:lnTo>
                  <a:pt x="1236525" y="1827914"/>
                </a:lnTo>
                <a:lnTo>
                  <a:pt x="1245386" y="1838359"/>
                </a:lnTo>
                <a:lnTo>
                  <a:pt x="1253249" y="1847977"/>
                </a:lnTo>
                <a:lnTo>
                  <a:pt x="1261004" y="1856469"/>
                </a:lnTo>
                <a:lnTo>
                  <a:pt x="1269545" y="1863535"/>
                </a:lnTo>
                <a:lnTo>
                  <a:pt x="1279764" y="1868876"/>
                </a:lnTo>
                <a:lnTo>
                  <a:pt x="1292552" y="1872191"/>
                </a:lnTo>
                <a:lnTo>
                  <a:pt x="1308803" y="1873181"/>
                </a:lnTo>
                <a:lnTo>
                  <a:pt x="1322175" y="1869055"/>
                </a:lnTo>
                <a:lnTo>
                  <a:pt x="1332230" y="1860836"/>
                </a:lnTo>
                <a:lnTo>
                  <a:pt x="1340084" y="1850302"/>
                </a:lnTo>
                <a:lnTo>
                  <a:pt x="1346855" y="1839229"/>
                </a:lnTo>
                <a:lnTo>
                  <a:pt x="1351868" y="1836259"/>
                </a:lnTo>
                <a:lnTo>
                  <a:pt x="1358193" y="1839421"/>
                </a:lnTo>
                <a:lnTo>
                  <a:pt x="1364543" y="1846813"/>
                </a:lnTo>
                <a:lnTo>
                  <a:pt x="1368242" y="1859725"/>
                </a:lnTo>
                <a:lnTo>
                  <a:pt x="1373350" y="1871585"/>
                </a:lnTo>
                <a:lnTo>
                  <a:pt x="1379863" y="1882391"/>
                </a:lnTo>
                <a:lnTo>
                  <a:pt x="1387780" y="1892139"/>
                </a:lnTo>
                <a:lnTo>
                  <a:pt x="1393042" y="1892165"/>
                </a:lnTo>
                <a:lnTo>
                  <a:pt x="1397233" y="1890069"/>
                </a:lnTo>
                <a:lnTo>
                  <a:pt x="1401487" y="1887935"/>
                </a:lnTo>
                <a:lnTo>
                  <a:pt x="1406036" y="1875917"/>
                </a:lnTo>
                <a:lnTo>
                  <a:pt x="1403605" y="1865779"/>
                </a:lnTo>
                <a:lnTo>
                  <a:pt x="1399378" y="1857301"/>
                </a:lnTo>
                <a:lnTo>
                  <a:pt x="1400420" y="1844692"/>
                </a:lnTo>
                <a:lnTo>
                  <a:pt x="1410961" y="1845733"/>
                </a:lnTo>
                <a:lnTo>
                  <a:pt x="1410961" y="1839421"/>
                </a:lnTo>
                <a:lnTo>
                  <a:pt x="1407809" y="1830139"/>
                </a:lnTo>
                <a:lnTo>
                  <a:pt x="1401386" y="1822671"/>
                </a:lnTo>
                <a:lnTo>
                  <a:pt x="1394428" y="1814897"/>
                </a:lnTo>
                <a:lnTo>
                  <a:pt x="1389673" y="1804697"/>
                </a:lnTo>
                <a:lnTo>
                  <a:pt x="1389857" y="1789949"/>
                </a:lnTo>
                <a:lnTo>
                  <a:pt x="1398517" y="1780292"/>
                </a:lnTo>
                <a:lnTo>
                  <a:pt x="1408531" y="1779900"/>
                </a:lnTo>
                <a:lnTo>
                  <a:pt x="1417880" y="1782026"/>
                </a:lnTo>
                <a:lnTo>
                  <a:pt x="1427568" y="1783613"/>
                </a:lnTo>
                <a:lnTo>
                  <a:pt x="1437855" y="1784324"/>
                </a:lnTo>
                <a:lnTo>
                  <a:pt x="1449000" y="1783824"/>
                </a:lnTo>
                <a:lnTo>
                  <a:pt x="1461262" y="1781777"/>
                </a:lnTo>
                <a:lnTo>
                  <a:pt x="1507818" y="1763458"/>
                </a:lnTo>
                <a:lnTo>
                  <a:pt x="1529787" y="1738459"/>
                </a:lnTo>
                <a:lnTo>
                  <a:pt x="1536899" y="1732882"/>
                </a:lnTo>
                <a:lnTo>
                  <a:pt x="1545562" y="1729774"/>
                </a:lnTo>
                <a:lnTo>
                  <a:pt x="1554942" y="1729242"/>
                </a:lnTo>
                <a:lnTo>
                  <a:pt x="1564205" y="1731392"/>
                </a:lnTo>
                <a:lnTo>
                  <a:pt x="1572520" y="1736334"/>
                </a:lnTo>
                <a:lnTo>
                  <a:pt x="1579052" y="1744174"/>
                </a:lnTo>
                <a:lnTo>
                  <a:pt x="1582969" y="1755021"/>
                </a:lnTo>
                <a:lnTo>
                  <a:pt x="1583437" y="1768981"/>
                </a:lnTo>
                <a:lnTo>
                  <a:pt x="1581375" y="1789995"/>
                </a:lnTo>
                <a:lnTo>
                  <a:pt x="1583524" y="1801657"/>
                </a:lnTo>
                <a:lnTo>
                  <a:pt x="1588891" y="1806630"/>
                </a:lnTo>
                <a:lnTo>
                  <a:pt x="1583944" y="1818988"/>
                </a:lnTo>
                <a:lnTo>
                  <a:pt x="1578179" y="1830386"/>
                </a:lnTo>
                <a:lnTo>
                  <a:pt x="1571451" y="1840746"/>
                </a:lnTo>
                <a:lnTo>
                  <a:pt x="1566339" y="1851493"/>
                </a:lnTo>
                <a:lnTo>
                  <a:pt x="1564431" y="1863262"/>
                </a:lnTo>
                <a:lnTo>
                  <a:pt x="1563486" y="1875015"/>
                </a:lnTo>
                <a:lnTo>
                  <a:pt x="1561262" y="1885713"/>
                </a:lnTo>
                <a:lnTo>
                  <a:pt x="1551509" y="1893404"/>
                </a:lnTo>
                <a:lnTo>
                  <a:pt x="1540660" y="1897777"/>
                </a:lnTo>
                <a:lnTo>
                  <a:pt x="1529411" y="1900422"/>
                </a:lnTo>
                <a:lnTo>
                  <a:pt x="1518459" y="1902933"/>
                </a:lnTo>
                <a:lnTo>
                  <a:pt x="1508500" y="1906900"/>
                </a:lnTo>
                <a:lnTo>
                  <a:pt x="1500426" y="1919099"/>
                </a:lnTo>
                <a:lnTo>
                  <a:pt x="1497871" y="1930293"/>
                </a:lnTo>
                <a:lnTo>
                  <a:pt x="1487197" y="1939888"/>
                </a:lnTo>
                <a:lnTo>
                  <a:pt x="1474645" y="1946709"/>
                </a:lnTo>
                <a:lnTo>
                  <a:pt x="1465912" y="1954020"/>
                </a:lnTo>
                <a:lnTo>
                  <a:pt x="1469064" y="1968864"/>
                </a:lnTo>
                <a:lnTo>
                  <a:pt x="1476819" y="1979602"/>
                </a:lnTo>
                <a:lnTo>
                  <a:pt x="1486491" y="1988202"/>
                </a:lnTo>
                <a:lnTo>
                  <a:pt x="1495393" y="1996631"/>
                </a:lnTo>
                <a:lnTo>
                  <a:pt x="1495908" y="2005002"/>
                </a:lnTo>
                <a:lnTo>
                  <a:pt x="1493952" y="2012722"/>
                </a:lnTo>
                <a:lnTo>
                  <a:pt x="1490565" y="2020076"/>
                </a:lnTo>
                <a:lnTo>
                  <a:pt x="1486788" y="2027352"/>
                </a:lnTo>
                <a:lnTo>
                  <a:pt x="1483664" y="2034836"/>
                </a:lnTo>
                <a:lnTo>
                  <a:pt x="1482232" y="2042814"/>
                </a:lnTo>
                <a:lnTo>
                  <a:pt x="1483535" y="2051572"/>
                </a:lnTo>
                <a:lnTo>
                  <a:pt x="1488613" y="2061397"/>
                </a:lnTo>
                <a:lnTo>
                  <a:pt x="1498509" y="2072576"/>
                </a:lnTo>
                <a:lnTo>
                  <a:pt x="1511624" y="2076897"/>
                </a:lnTo>
                <a:lnTo>
                  <a:pt x="1520500" y="2076288"/>
                </a:lnTo>
                <a:lnTo>
                  <a:pt x="1526123" y="2071954"/>
                </a:lnTo>
                <a:lnTo>
                  <a:pt x="1529483" y="2065097"/>
                </a:lnTo>
                <a:lnTo>
                  <a:pt x="1531564" y="2056920"/>
                </a:lnTo>
                <a:lnTo>
                  <a:pt x="1533356" y="2048628"/>
                </a:lnTo>
                <a:lnTo>
                  <a:pt x="1535844" y="2041425"/>
                </a:lnTo>
                <a:lnTo>
                  <a:pt x="1546103" y="2036686"/>
                </a:lnTo>
                <a:lnTo>
                  <a:pt x="1557247" y="2037022"/>
                </a:lnTo>
                <a:lnTo>
                  <a:pt x="1573250" y="2038054"/>
                </a:lnTo>
                <a:lnTo>
                  <a:pt x="1587564" y="2040084"/>
                </a:lnTo>
                <a:lnTo>
                  <a:pt x="1599976" y="2042922"/>
                </a:lnTo>
                <a:lnTo>
                  <a:pt x="1610273" y="2046376"/>
                </a:lnTo>
                <a:lnTo>
                  <a:pt x="1623143" y="2051243"/>
                </a:lnTo>
                <a:lnTo>
                  <a:pt x="1635819" y="2053604"/>
                </a:lnTo>
                <a:lnTo>
                  <a:pt x="1672965" y="2065631"/>
                </a:lnTo>
                <a:lnTo>
                  <a:pt x="1673312" y="2072993"/>
                </a:lnTo>
                <a:lnTo>
                  <a:pt x="1672581" y="2080881"/>
                </a:lnTo>
                <a:lnTo>
                  <a:pt x="1673588" y="2088165"/>
                </a:lnTo>
                <a:lnTo>
                  <a:pt x="1679152" y="2093713"/>
                </a:lnTo>
                <a:lnTo>
                  <a:pt x="1693692" y="2090918"/>
                </a:lnTo>
                <a:lnTo>
                  <a:pt x="1704956" y="2084108"/>
                </a:lnTo>
                <a:lnTo>
                  <a:pt x="1714530" y="2075651"/>
                </a:lnTo>
                <a:lnTo>
                  <a:pt x="1724000" y="2067914"/>
                </a:lnTo>
                <a:lnTo>
                  <a:pt x="1734951" y="2063262"/>
                </a:lnTo>
                <a:lnTo>
                  <a:pt x="1748032" y="2063883"/>
                </a:lnTo>
                <a:lnTo>
                  <a:pt x="1756641" y="2071047"/>
                </a:lnTo>
                <a:lnTo>
                  <a:pt x="1765420" y="2082535"/>
                </a:lnTo>
                <a:lnTo>
                  <a:pt x="1773438" y="2085808"/>
                </a:lnTo>
                <a:lnTo>
                  <a:pt x="1782190" y="2079309"/>
                </a:lnTo>
                <a:lnTo>
                  <a:pt x="1784535" y="2071064"/>
                </a:lnTo>
                <a:lnTo>
                  <a:pt x="1782623" y="2061613"/>
                </a:lnTo>
                <a:lnTo>
                  <a:pt x="1778604" y="2051495"/>
                </a:lnTo>
                <a:lnTo>
                  <a:pt x="1774628" y="2041252"/>
                </a:lnTo>
                <a:lnTo>
                  <a:pt x="1772843" y="2031422"/>
                </a:lnTo>
                <a:lnTo>
                  <a:pt x="1779308" y="2019570"/>
                </a:lnTo>
                <a:lnTo>
                  <a:pt x="1788962" y="2009411"/>
                </a:lnTo>
                <a:lnTo>
                  <a:pt x="1800233" y="2002637"/>
                </a:lnTo>
                <a:lnTo>
                  <a:pt x="1813512" y="2005988"/>
                </a:lnTo>
                <a:lnTo>
                  <a:pt x="1820534" y="2013835"/>
                </a:lnTo>
                <a:lnTo>
                  <a:pt x="1830900" y="2016663"/>
                </a:lnTo>
                <a:lnTo>
                  <a:pt x="1830900" y="2010351"/>
                </a:lnTo>
                <a:lnTo>
                  <a:pt x="1837237" y="2009284"/>
                </a:lnTo>
                <a:lnTo>
                  <a:pt x="1840950" y="2013121"/>
                </a:lnTo>
                <a:lnTo>
                  <a:pt x="1846737" y="2018234"/>
                </a:lnTo>
                <a:lnTo>
                  <a:pt x="1859488" y="2020238"/>
                </a:lnTo>
                <a:lnTo>
                  <a:pt x="1871682" y="2022081"/>
                </a:lnTo>
                <a:lnTo>
                  <a:pt x="1883393" y="2028988"/>
                </a:lnTo>
                <a:lnTo>
                  <a:pt x="1893904" y="2038844"/>
                </a:lnTo>
                <a:lnTo>
                  <a:pt x="1902498" y="2049534"/>
                </a:lnTo>
                <a:lnTo>
                  <a:pt x="1908458" y="2058943"/>
                </a:lnTo>
                <a:lnTo>
                  <a:pt x="1907835" y="2067622"/>
                </a:lnTo>
                <a:lnTo>
                  <a:pt x="1904376" y="2077020"/>
                </a:lnTo>
                <a:lnTo>
                  <a:pt x="1906655" y="2087117"/>
                </a:lnTo>
                <a:lnTo>
                  <a:pt x="1912357" y="2092304"/>
                </a:lnTo>
                <a:lnTo>
                  <a:pt x="1918987" y="2090094"/>
                </a:lnTo>
                <a:lnTo>
                  <a:pt x="1925464" y="2087910"/>
                </a:lnTo>
                <a:lnTo>
                  <a:pt x="1931382" y="2085852"/>
                </a:lnTo>
                <a:lnTo>
                  <a:pt x="1937135" y="2083833"/>
                </a:lnTo>
                <a:lnTo>
                  <a:pt x="1941682" y="2087376"/>
                </a:lnTo>
                <a:lnTo>
                  <a:pt x="1951876" y="2095252"/>
                </a:lnTo>
                <a:lnTo>
                  <a:pt x="1958396" y="2104171"/>
                </a:lnTo>
                <a:lnTo>
                  <a:pt x="1962686" y="2113710"/>
                </a:lnTo>
                <a:lnTo>
                  <a:pt x="1966193" y="2123446"/>
                </a:lnTo>
                <a:lnTo>
                  <a:pt x="1970361" y="2132953"/>
                </a:lnTo>
                <a:lnTo>
                  <a:pt x="1976635" y="2141810"/>
                </a:lnTo>
                <a:lnTo>
                  <a:pt x="1988813" y="2147863"/>
                </a:lnTo>
                <a:lnTo>
                  <a:pt x="1998460" y="2145902"/>
                </a:lnTo>
                <a:lnTo>
                  <a:pt x="2007150" y="2141808"/>
                </a:lnTo>
                <a:lnTo>
                  <a:pt x="2012827" y="2139243"/>
                </a:lnTo>
                <a:lnTo>
                  <a:pt x="2018694" y="2140119"/>
                </a:lnTo>
                <a:lnTo>
                  <a:pt x="2028981" y="2145266"/>
                </a:lnTo>
                <a:lnTo>
                  <a:pt x="2040588" y="2153948"/>
                </a:lnTo>
                <a:lnTo>
                  <a:pt x="2051759" y="2161473"/>
                </a:lnTo>
                <a:lnTo>
                  <a:pt x="2060173" y="2164313"/>
                </a:lnTo>
                <a:lnTo>
                  <a:pt x="2063170" y="2163449"/>
                </a:lnTo>
                <a:lnTo>
                  <a:pt x="2066167" y="2162573"/>
                </a:lnTo>
                <a:lnTo>
                  <a:pt x="2069469" y="2161582"/>
                </a:lnTo>
                <a:lnTo>
                  <a:pt x="2072822" y="2160604"/>
                </a:lnTo>
                <a:lnTo>
                  <a:pt x="2076721" y="2162281"/>
                </a:lnTo>
                <a:lnTo>
                  <a:pt x="2088108" y="2168265"/>
                </a:lnTo>
                <a:lnTo>
                  <a:pt x="2099375" y="2174094"/>
                </a:lnTo>
                <a:lnTo>
                  <a:pt x="2114701" y="2174599"/>
                </a:lnTo>
                <a:lnTo>
                  <a:pt x="2126128" y="2172185"/>
                </a:lnTo>
                <a:lnTo>
                  <a:pt x="2141157" y="2166137"/>
                </a:lnTo>
                <a:lnTo>
                  <a:pt x="2152846" y="2162504"/>
                </a:lnTo>
                <a:lnTo>
                  <a:pt x="2198641" y="2177437"/>
                </a:lnTo>
                <a:lnTo>
                  <a:pt x="2231247" y="2198788"/>
                </a:lnTo>
                <a:lnTo>
                  <a:pt x="2241882" y="2206010"/>
                </a:lnTo>
                <a:lnTo>
                  <a:pt x="2286212" y="2228716"/>
                </a:lnTo>
                <a:lnTo>
                  <a:pt x="2298297" y="2231591"/>
                </a:lnTo>
                <a:lnTo>
                  <a:pt x="2310306" y="2230269"/>
                </a:lnTo>
                <a:lnTo>
                  <a:pt x="2323303" y="2226588"/>
                </a:lnTo>
                <a:lnTo>
                  <a:pt x="2336156" y="2221641"/>
                </a:lnTo>
                <a:lnTo>
                  <a:pt x="2347734" y="2216520"/>
                </a:lnTo>
                <a:lnTo>
                  <a:pt x="2361720" y="2211633"/>
                </a:lnTo>
                <a:lnTo>
                  <a:pt x="2396221" y="2188763"/>
                </a:lnTo>
                <a:lnTo>
                  <a:pt x="2414758" y="2156930"/>
                </a:lnTo>
                <a:lnTo>
                  <a:pt x="2413030" y="2147279"/>
                </a:lnTo>
                <a:lnTo>
                  <a:pt x="2413502" y="2138509"/>
                </a:lnTo>
                <a:lnTo>
                  <a:pt x="2432209" y="2104375"/>
                </a:lnTo>
                <a:lnTo>
                  <a:pt x="2439797" y="2094109"/>
                </a:lnTo>
                <a:lnTo>
                  <a:pt x="2448032" y="2082364"/>
                </a:lnTo>
                <a:lnTo>
                  <a:pt x="2456656" y="2068745"/>
                </a:lnTo>
                <a:lnTo>
                  <a:pt x="2465408" y="2052859"/>
                </a:lnTo>
                <a:lnTo>
                  <a:pt x="2475600" y="2043525"/>
                </a:lnTo>
                <a:lnTo>
                  <a:pt x="2486035" y="2034583"/>
                </a:lnTo>
                <a:lnTo>
                  <a:pt x="2496530" y="2025933"/>
                </a:lnTo>
                <a:lnTo>
                  <a:pt x="2506903" y="2017476"/>
                </a:lnTo>
                <a:lnTo>
                  <a:pt x="2516972" y="2009112"/>
                </a:lnTo>
                <a:lnTo>
                  <a:pt x="2550554" y="1974599"/>
                </a:lnTo>
                <a:lnTo>
                  <a:pt x="2567517" y="1937448"/>
                </a:lnTo>
                <a:lnTo>
                  <a:pt x="2571392" y="1901638"/>
                </a:lnTo>
                <a:lnTo>
                  <a:pt x="2572184" y="1890211"/>
                </a:lnTo>
                <a:lnTo>
                  <a:pt x="2613864" y="1873976"/>
                </a:lnTo>
                <a:lnTo>
                  <a:pt x="2619297" y="1864617"/>
                </a:lnTo>
                <a:lnTo>
                  <a:pt x="2619099" y="1860592"/>
                </a:lnTo>
                <a:lnTo>
                  <a:pt x="2618641" y="1857100"/>
                </a:lnTo>
                <a:lnTo>
                  <a:pt x="2619188" y="1854212"/>
                </a:lnTo>
                <a:lnTo>
                  <a:pt x="2627744" y="1844354"/>
                </a:lnTo>
                <a:lnTo>
                  <a:pt x="2637915" y="1834834"/>
                </a:lnTo>
                <a:lnTo>
                  <a:pt x="2648416" y="1827422"/>
                </a:lnTo>
                <a:lnTo>
                  <a:pt x="2657958" y="1823884"/>
                </a:lnTo>
                <a:lnTo>
                  <a:pt x="2665523" y="1827954"/>
                </a:lnTo>
                <a:lnTo>
                  <a:pt x="2669817" y="1837790"/>
                </a:lnTo>
                <a:lnTo>
                  <a:pt x="2672271" y="1851022"/>
                </a:lnTo>
                <a:lnTo>
                  <a:pt x="2674312" y="1865277"/>
                </a:lnTo>
                <a:lnTo>
                  <a:pt x="2677370" y="1878180"/>
                </a:lnTo>
                <a:lnTo>
                  <a:pt x="2718113" y="1869445"/>
                </a:lnTo>
                <a:lnTo>
                  <a:pt x="2757807" y="1844915"/>
                </a:lnTo>
                <a:lnTo>
                  <a:pt x="2767529" y="1837983"/>
                </a:lnTo>
                <a:lnTo>
                  <a:pt x="2801991" y="1818865"/>
                </a:lnTo>
                <a:lnTo>
                  <a:pt x="2829931" y="1812196"/>
                </a:lnTo>
                <a:lnTo>
                  <a:pt x="2845069" y="1813624"/>
                </a:lnTo>
                <a:lnTo>
                  <a:pt x="2858592" y="1815086"/>
                </a:lnTo>
                <a:lnTo>
                  <a:pt x="2870713" y="1815797"/>
                </a:lnTo>
                <a:lnTo>
                  <a:pt x="2911899" y="1792108"/>
                </a:lnTo>
                <a:lnTo>
                  <a:pt x="2919471" y="1783484"/>
                </a:lnTo>
                <a:lnTo>
                  <a:pt x="2927036" y="1774970"/>
                </a:lnTo>
                <a:lnTo>
                  <a:pt x="2972217" y="1749349"/>
                </a:lnTo>
                <a:lnTo>
                  <a:pt x="2984913" y="1747619"/>
                </a:lnTo>
                <a:lnTo>
                  <a:pt x="2997565" y="1747838"/>
                </a:lnTo>
                <a:lnTo>
                  <a:pt x="3010027" y="1749521"/>
                </a:lnTo>
                <a:lnTo>
                  <a:pt x="3022150" y="1752184"/>
                </a:lnTo>
                <a:lnTo>
                  <a:pt x="3033787" y="1755340"/>
                </a:lnTo>
                <a:lnTo>
                  <a:pt x="3048226" y="1759469"/>
                </a:lnTo>
                <a:lnTo>
                  <a:pt x="3060795" y="1762521"/>
                </a:lnTo>
                <a:lnTo>
                  <a:pt x="3077875" y="1759431"/>
                </a:lnTo>
                <a:lnTo>
                  <a:pt x="3091276" y="1753317"/>
                </a:lnTo>
                <a:lnTo>
                  <a:pt x="3101984" y="1745570"/>
                </a:lnTo>
                <a:lnTo>
                  <a:pt x="3110987" y="1737582"/>
                </a:lnTo>
                <a:lnTo>
                  <a:pt x="3119271" y="1730744"/>
                </a:lnTo>
                <a:lnTo>
                  <a:pt x="3136211" y="1726053"/>
                </a:lnTo>
                <a:lnTo>
                  <a:pt x="3151422" y="1723376"/>
                </a:lnTo>
                <a:lnTo>
                  <a:pt x="3164883" y="1721950"/>
                </a:lnTo>
                <a:lnTo>
                  <a:pt x="3176576" y="1721009"/>
                </a:lnTo>
                <a:lnTo>
                  <a:pt x="3186482" y="1719791"/>
                </a:lnTo>
                <a:lnTo>
                  <a:pt x="3194582" y="1717531"/>
                </a:lnTo>
                <a:lnTo>
                  <a:pt x="3204218" y="1706870"/>
                </a:lnTo>
                <a:lnTo>
                  <a:pt x="3205554" y="1698385"/>
                </a:lnTo>
                <a:lnTo>
                  <a:pt x="3205460" y="1692923"/>
                </a:lnTo>
                <a:lnTo>
                  <a:pt x="3208710" y="1690514"/>
                </a:lnTo>
                <a:lnTo>
                  <a:pt x="3212063" y="1691111"/>
                </a:lnTo>
                <a:lnTo>
                  <a:pt x="3215923" y="1691682"/>
                </a:lnTo>
                <a:lnTo>
                  <a:pt x="3222362" y="1692686"/>
                </a:lnTo>
                <a:lnTo>
                  <a:pt x="3230376" y="1693689"/>
                </a:lnTo>
                <a:lnTo>
                  <a:pt x="3236269" y="1686425"/>
                </a:lnTo>
                <a:lnTo>
                  <a:pt x="3236281" y="1672695"/>
                </a:lnTo>
                <a:lnTo>
                  <a:pt x="3233120" y="1660479"/>
                </a:lnTo>
                <a:lnTo>
                  <a:pt x="3227817" y="1649426"/>
                </a:lnTo>
                <a:lnTo>
                  <a:pt x="3221403" y="1639185"/>
                </a:lnTo>
                <a:lnTo>
                  <a:pt x="3214908" y="1629406"/>
                </a:lnTo>
                <a:lnTo>
                  <a:pt x="3209364" y="1619738"/>
                </a:lnTo>
                <a:lnTo>
                  <a:pt x="3205801" y="1609830"/>
                </a:lnTo>
                <a:lnTo>
                  <a:pt x="3205252" y="1599331"/>
                </a:lnTo>
                <a:lnTo>
                  <a:pt x="3211010" y="1586187"/>
                </a:lnTo>
                <a:lnTo>
                  <a:pt x="3218506" y="1575653"/>
                </a:lnTo>
                <a:lnTo>
                  <a:pt x="3227056" y="1566704"/>
                </a:lnTo>
                <a:lnTo>
                  <a:pt x="3235974" y="1558316"/>
                </a:lnTo>
                <a:lnTo>
                  <a:pt x="3244576" y="1549467"/>
                </a:lnTo>
                <a:lnTo>
                  <a:pt x="3244752" y="154926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bk object 24"/>
          <p:cNvSpPr/>
          <p:nvPr/>
        </p:nvSpPr>
        <p:spPr>
          <a:xfrm>
            <a:off x="2003532" y="2921531"/>
            <a:ext cx="2182210" cy="2044700"/>
          </a:xfrm>
          <a:custGeom>
            <a:avLst/>
            <a:gdLst/>
            <a:ahLst/>
            <a:cxnLst/>
            <a:rect l="l" t="t" r="r" b="b"/>
            <a:pathLst>
              <a:path w="2182210" h="2044700">
                <a:moveTo>
                  <a:pt x="1389492" y="2032000"/>
                </a:moveTo>
                <a:lnTo>
                  <a:pt x="1289482" y="2032000"/>
                </a:lnTo>
                <a:lnTo>
                  <a:pt x="1298552" y="2044700"/>
                </a:lnTo>
                <a:lnTo>
                  <a:pt x="1378900" y="2044700"/>
                </a:lnTo>
                <a:lnTo>
                  <a:pt x="1389492" y="2032000"/>
                </a:lnTo>
                <a:close/>
              </a:path>
              <a:path w="2182210" h="2044700">
                <a:moveTo>
                  <a:pt x="1390887" y="1968500"/>
                </a:moveTo>
                <a:lnTo>
                  <a:pt x="1242567" y="1968500"/>
                </a:lnTo>
                <a:lnTo>
                  <a:pt x="1249351" y="1981200"/>
                </a:lnTo>
                <a:lnTo>
                  <a:pt x="1256587" y="1993900"/>
                </a:lnTo>
                <a:lnTo>
                  <a:pt x="1264246" y="2006600"/>
                </a:lnTo>
                <a:lnTo>
                  <a:pt x="1272300" y="2019300"/>
                </a:lnTo>
                <a:lnTo>
                  <a:pt x="1280722" y="2032000"/>
                </a:lnTo>
                <a:lnTo>
                  <a:pt x="1398916" y="2032000"/>
                </a:lnTo>
                <a:lnTo>
                  <a:pt x="1405589" y="2019300"/>
                </a:lnTo>
                <a:lnTo>
                  <a:pt x="1409566" y="2019300"/>
                </a:lnTo>
                <a:lnTo>
                  <a:pt x="1410899" y="2006600"/>
                </a:lnTo>
                <a:lnTo>
                  <a:pt x="1409644" y="2006600"/>
                </a:lnTo>
                <a:lnTo>
                  <a:pt x="1405855" y="1993900"/>
                </a:lnTo>
                <a:lnTo>
                  <a:pt x="1399584" y="1981200"/>
                </a:lnTo>
                <a:lnTo>
                  <a:pt x="1390887" y="1968500"/>
                </a:lnTo>
                <a:close/>
              </a:path>
              <a:path w="2182210" h="2044700">
                <a:moveTo>
                  <a:pt x="1355826" y="1816100"/>
                </a:moveTo>
                <a:lnTo>
                  <a:pt x="1104071" y="1816100"/>
                </a:lnTo>
                <a:lnTo>
                  <a:pt x="1113618" y="1828800"/>
                </a:lnTo>
                <a:lnTo>
                  <a:pt x="1122575" y="1828800"/>
                </a:lnTo>
                <a:lnTo>
                  <a:pt x="1131134" y="1841500"/>
                </a:lnTo>
                <a:lnTo>
                  <a:pt x="1133247" y="1854200"/>
                </a:lnTo>
                <a:lnTo>
                  <a:pt x="1134634" y="1866900"/>
                </a:lnTo>
                <a:lnTo>
                  <a:pt x="1136612" y="1892300"/>
                </a:lnTo>
                <a:lnTo>
                  <a:pt x="1137891" y="1905000"/>
                </a:lnTo>
                <a:lnTo>
                  <a:pt x="1139825" y="1917700"/>
                </a:lnTo>
                <a:lnTo>
                  <a:pt x="1142756" y="1930400"/>
                </a:lnTo>
                <a:lnTo>
                  <a:pt x="1151516" y="1943100"/>
                </a:lnTo>
                <a:lnTo>
                  <a:pt x="1161026" y="1943100"/>
                </a:lnTo>
                <a:lnTo>
                  <a:pt x="1170832" y="1955800"/>
                </a:lnTo>
                <a:lnTo>
                  <a:pt x="1180479" y="1955800"/>
                </a:lnTo>
                <a:lnTo>
                  <a:pt x="1180309" y="1968500"/>
                </a:lnTo>
                <a:lnTo>
                  <a:pt x="1183306" y="1981200"/>
                </a:lnTo>
                <a:lnTo>
                  <a:pt x="1217954" y="1981200"/>
                </a:lnTo>
                <a:lnTo>
                  <a:pt x="1230029" y="1968500"/>
                </a:lnTo>
                <a:lnTo>
                  <a:pt x="1390887" y="1968500"/>
                </a:lnTo>
                <a:lnTo>
                  <a:pt x="1372079" y="1917700"/>
                </a:lnTo>
                <a:lnTo>
                  <a:pt x="1364971" y="1879600"/>
                </a:lnTo>
                <a:lnTo>
                  <a:pt x="1359725" y="1841500"/>
                </a:lnTo>
                <a:lnTo>
                  <a:pt x="1358602" y="1828800"/>
                </a:lnTo>
                <a:lnTo>
                  <a:pt x="1355826" y="1816100"/>
                </a:lnTo>
                <a:close/>
              </a:path>
              <a:path w="2182210" h="2044700">
                <a:moveTo>
                  <a:pt x="1377320" y="1790700"/>
                </a:moveTo>
                <a:lnTo>
                  <a:pt x="1038511" y="1790700"/>
                </a:lnTo>
                <a:lnTo>
                  <a:pt x="1043470" y="1816100"/>
                </a:lnTo>
                <a:lnTo>
                  <a:pt x="1046504" y="1828800"/>
                </a:lnTo>
                <a:lnTo>
                  <a:pt x="1082436" y="1828800"/>
                </a:lnTo>
                <a:lnTo>
                  <a:pt x="1093742" y="1816100"/>
                </a:lnTo>
                <a:lnTo>
                  <a:pt x="1355826" y="1816100"/>
                </a:lnTo>
                <a:lnTo>
                  <a:pt x="1356604" y="1803400"/>
                </a:lnTo>
                <a:lnTo>
                  <a:pt x="1365282" y="1803400"/>
                </a:lnTo>
                <a:lnTo>
                  <a:pt x="1377320" y="1790700"/>
                </a:lnTo>
                <a:close/>
              </a:path>
              <a:path w="2182210" h="2044700">
                <a:moveTo>
                  <a:pt x="1379956" y="1752600"/>
                </a:moveTo>
                <a:lnTo>
                  <a:pt x="1009599" y="1752600"/>
                </a:lnTo>
                <a:lnTo>
                  <a:pt x="1021293" y="1765300"/>
                </a:lnTo>
                <a:lnTo>
                  <a:pt x="1029452" y="1778000"/>
                </a:lnTo>
                <a:lnTo>
                  <a:pt x="1034912" y="1790700"/>
                </a:lnTo>
                <a:lnTo>
                  <a:pt x="1388178" y="1790700"/>
                </a:lnTo>
                <a:lnTo>
                  <a:pt x="1390255" y="1778000"/>
                </a:lnTo>
                <a:lnTo>
                  <a:pt x="1386722" y="1765300"/>
                </a:lnTo>
                <a:lnTo>
                  <a:pt x="1379956" y="1752600"/>
                </a:lnTo>
                <a:close/>
              </a:path>
              <a:path w="2182210" h="2044700">
                <a:moveTo>
                  <a:pt x="971026" y="1752600"/>
                </a:moveTo>
                <a:lnTo>
                  <a:pt x="893042" y="1752600"/>
                </a:lnTo>
                <a:lnTo>
                  <a:pt x="906832" y="1765300"/>
                </a:lnTo>
                <a:lnTo>
                  <a:pt x="959477" y="1765300"/>
                </a:lnTo>
                <a:lnTo>
                  <a:pt x="971026" y="1752600"/>
                </a:lnTo>
                <a:close/>
              </a:path>
              <a:path w="2182210" h="2044700">
                <a:moveTo>
                  <a:pt x="1352941" y="1612900"/>
                </a:moveTo>
                <a:lnTo>
                  <a:pt x="839863" y="1612900"/>
                </a:lnTo>
                <a:lnTo>
                  <a:pt x="846226" y="1625600"/>
                </a:lnTo>
                <a:lnTo>
                  <a:pt x="850815" y="1638300"/>
                </a:lnTo>
                <a:lnTo>
                  <a:pt x="852831" y="1651000"/>
                </a:lnTo>
                <a:lnTo>
                  <a:pt x="852891" y="1663700"/>
                </a:lnTo>
                <a:lnTo>
                  <a:pt x="851612" y="1676400"/>
                </a:lnTo>
                <a:lnTo>
                  <a:pt x="849610" y="1689100"/>
                </a:lnTo>
                <a:lnTo>
                  <a:pt x="847502" y="1689100"/>
                </a:lnTo>
                <a:lnTo>
                  <a:pt x="846184" y="1701800"/>
                </a:lnTo>
                <a:lnTo>
                  <a:pt x="848036" y="1714500"/>
                </a:lnTo>
                <a:lnTo>
                  <a:pt x="852720" y="1727200"/>
                </a:lnTo>
                <a:lnTo>
                  <a:pt x="859900" y="1739900"/>
                </a:lnTo>
                <a:lnTo>
                  <a:pt x="869239" y="1739900"/>
                </a:lnTo>
                <a:lnTo>
                  <a:pt x="880398" y="1752600"/>
                </a:lnTo>
                <a:lnTo>
                  <a:pt x="1372335" y="1752600"/>
                </a:lnTo>
                <a:lnTo>
                  <a:pt x="1366238" y="1739900"/>
                </a:lnTo>
                <a:lnTo>
                  <a:pt x="1356680" y="1727200"/>
                </a:lnTo>
                <a:lnTo>
                  <a:pt x="1301052" y="1727200"/>
                </a:lnTo>
                <a:lnTo>
                  <a:pt x="1300949" y="1701800"/>
                </a:lnTo>
                <a:lnTo>
                  <a:pt x="1304640" y="1689100"/>
                </a:lnTo>
                <a:lnTo>
                  <a:pt x="1309338" y="1663700"/>
                </a:lnTo>
                <a:lnTo>
                  <a:pt x="1314833" y="1651000"/>
                </a:lnTo>
                <a:lnTo>
                  <a:pt x="1320920" y="1651000"/>
                </a:lnTo>
                <a:lnTo>
                  <a:pt x="1327390" y="1638300"/>
                </a:lnTo>
                <a:lnTo>
                  <a:pt x="1334035" y="1638300"/>
                </a:lnTo>
                <a:lnTo>
                  <a:pt x="1340647" y="1625600"/>
                </a:lnTo>
                <a:lnTo>
                  <a:pt x="1347018" y="1625600"/>
                </a:lnTo>
                <a:lnTo>
                  <a:pt x="1352941" y="1612900"/>
                </a:lnTo>
                <a:close/>
              </a:path>
              <a:path w="2182210" h="2044700">
                <a:moveTo>
                  <a:pt x="1440764" y="1473200"/>
                </a:moveTo>
                <a:lnTo>
                  <a:pt x="761548" y="1473200"/>
                </a:lnTo>
                <a:lnTo>
                  <a:pt x="772365" y="1485900"/>
                </a:lnTo>
                <a:lnTo>
                  <a:pt x="783000" y="1498600"/>
                </a:lnTo>
                <a:lnTo>
                  <a:pt x="787514" y="1536700"/>
                </a:lnTo>
                <a:lnTo>
                  <a:pt x="789173" y="1574800"/>
                </a:lnTo>
                <a:lnTo>
                  <a:pt x="789680" y="1587500"/>
                </a:lnTo>
                <a:lnTo>
                  <a:pt x="790412" y="1600200"/>
                </a:lnTo>
                <a:lnTo>
                  <a:pt x="788808" y="1600200"/>
                </a:lnTo>
                <a:lnTo>
                  <a:pt x="785646" y="1612900"/>
                </a:lnTo>
                <a:lnTo>
                  <a:pt x="777760" y="1638300"/>
                </a:lnTo>
                <a:lnTo>
                  <a:pt x="774592" y="1638300"/>
                </a:lnTo>
                <a:lnTo>
                  <a:pt x="772978" y="1651000"/>
                </a:lnTo>
                <a:lnTo>
                  <a:pt x="773695" y="1663700"/>
                </a:lnTo>
                <a:lnTo>
                  <a:pt x="777522" y="1676400"/>
                </a:lnTo>
                <a:lnTo>
                  <a:pt x="806795" y="1676400"/>
                </a:lnTo>
                <a:lnTo>
                  <a:pt x="811107" y="1663700"/>
                </a:lnTo>
                <a:lnTo>
                  <a:pt x="814826" y="1651000"/>
                </a:lnTo>
                <a:lnTo>
                  <a:pt x="818255" y="1651000"/>
                </a:lnTo>
                <a:lnTo>
                  <a:pt x="821701" y="1638300"/>
                </a:lnTo>
                <a:lnTo>
                  <a:pt x="825466" y="1625600"/>
                </a:lnTo>
                <a:lnTo>
                  <a:pt x="833551" y="1625600"/>
                </a:lnTo>
                <a:lnTo>
                  <a:pt x="839863" y="1612900"/>
                </a:lnTo>
                <a:lnTo>
                  <a:pt x="1361329" y="1612900"/>
                </a:lnTo>
                <a:lnTo>
                  <a:pt x="1369665" y="1600200"/>
                </a:lnTo>
                <a:lnTo>
                  <a:pt x="1377876" y="1587500"/>
                </a:lnTo>
                <a:lnTo>
                  <a:pt x="1393637" y="1562100"/>
                </a:lnTo>
                <a:lnTo>
                  <a:pt x="1401041" y="1549400"/>
                </a:lnTo>
                <a:lnTo>
                  <a:pt x="1408031" y="1536700"/>
                </a:lnTo>
                <a:lnTo>
                  <a:pt x="1414533" y="1536700"/>
                </a:lnTo>
                <a:lnTo>
                  <a:pt x="1420477" y="1524000"/>
                </a:lnTo>
                <a:lnTo>
                  <a:pt x="1428626" y="1511300"/>
                </a:lnTo>
                <a:lnTo>
                  <a:pt x="1432470" y="1498600"/>
                </a:lnTo>
                <a:lnTo>
                  <a:pt x="1434268" y="1485900"/>
                </a:lnTo>
                <a:lnTo>
                  <a:pt x="1436280" y="1485900"/>
                </a:lnTo>
                <a:lnTo>
                  <a:pt x="1440764" y="1473200"/>
                </a:lnTo>
                <a:close/>
              </a:path>
              <a:path w="2182210" h="2044700">
                <a:moveTo>
                  <a:pt x="1541314" y="1485900"/>
                </a:moveTo>
                <a:lnTo>
                  <a:pt x="1515455" y="1485900"/>
                </a:lnTo>
                <a:lnTo>
                  <a:pt x="1524928" y="1498600"/>
                </a:lnTo>
                <a:lnTo>
                  <a:pt x="1533876" y="1498600"/>
                </a:lnTo>
                <a:lnTo>
                  <a:pt x="1541314" y="1485900"/>
                </a:lnTo>
                <a:close/>
              </a:path>
              <a:path w="2182210" h="2044700">
                <a:moveTo>
                  <a:pt x="1575310" y="1447800"/>
                </a:moveTo>
                <a:lnTo>
                  <a:pt x="718216" y="1447800"/>
                </a:lnTo>
                <a:lnTo>
                  <a:pt x="728884" y="1460500"/>
                </a:lnTo>
                <a:lnTo>
                  <a:pt x="739720" y="1473200"/>
                </a:lnTo>
                <a:lnTo>
                  <a:pt x="1474794" y="1473200"/>
                </a:lnTo>
                <a:lnTo>
                  <a:pt x="1487654" y="1485900"/>
                </a:lnTo>
                <a:lnTo>
                  <a:pt x="1543506" y="1485900"/>
                </a:lnTo>
                <a:lnTo>
                  <a:pt x="1544798" y="1473200"/>
                </a:lnTo>
                <a:lnTo>
                  <a:pt x="1550765" y="1460500"/>
                </a:lnTo>
                <a:lnTo>
                  <a:pt x="1567014" y="1460500"/>
                </a:lnTo>
                <a:lnTo>
                  <a:pt x="1575310" y="1447800"/>
                </a:lnTo>
                <a:close/>
              </a:path>
              <a:path w="2182210" h="2044700">
                <a:moveTo>
                  <a:pt x="1455124" y="1397000"/>
                </a:moveTo>
                <a:lnTo>
                  <a:pt x="729533" y="1397000"/>
                </a:lnTo>
                <a:lnTo>
                  <a:pt x="727579" y="1409700"/>
                </a:lnTo>
                <a:lnTo>
                  <a:pt x="724301" y="1422400"/>
                </a:lnTo>
                <a:lnTo>
                  <a:pt x="720869" y="1435100"/>
                </a:lnTo>
                <a:lnTo>
                  <a:pt x="718450" y="1447800"/>
                </a:lnTo>
                <a:lnTo>
                  <a:pt x="1587285" y="1447800"/>
                </a:lnTo>
                <a:lnTo>
                  <a:pt x="1588977" y="1435100"/>
                </a:lnTo>
                <a:lnTo>
                  <a:pt x="1586483" y="1422400"/>
                </a:lnTo>
                <a:lnTo>
                  <a:pt x="1509007" y="1422400"/>
                </a:lnTo>
                <a:lnTo>
                  <a:pt x="1499548" y="1409700"/>
                </a:lnTo>
                <a:lnTo>
                  <a:pt x="1462392" y="1409700"/>
                </a:lnTo>
                <a:lnTo>
                  <a:pt x="1455124" y="1397000"/>
                </a:lnTo>
                <a:close/>
              </a:path>
              <a:path w="2182210" h="2044700">
                <a:moveTo>
                  <a:pt x="1562428" y="1409700"/>
                </a:moveTo>
                <a:lnTo>
                  <a:pt x="1553676" y="1422400"/>
                </a:lnTo>
                <a:lnTo>
                  <a:pt x="1572976" y="1422400"/>
                </a:lnTo>
                <a:lnTo>
                  <a:pt x="1562428" y="1409700"/>
                </a:lnTo>
                <a:close/>
              </a:path>
              <a:path w="2182210" h="2044700">
                <a:moveTo>
                  <a:pt x="1442947" y="1371600"/>
                </a:moveTo>
                <a:lnTo>
                  <a:pt x="1429931" y="1371600"/>
                </a:lnTo>
                <a:lnTo>
                  <a:pt x="1424914" y="1384300"/>
                </a:lnTo>
                <a:lnTo>
                  <a:pt x="724792" y="1384300"/>
                </a:lnTo>
                <a:lnTo>
                  <a:pt x="728994" y="1397000"/>
                </a:lnTo>
                <a:lnTo>
                  <a:pt x="1452024" y="1397000"/>
                </a:lnTo>
                <a:lnTo>
                  <a:pt x="1449247" y="1384300"/>
                </a:lnTo>
                <a:lnTo>
                  <a:pt x="1442947" y="1371600"/>
                </a:lnTo>
                <a:close/>
              </a:path>
              <a:path w="2182210" h="2044700">
                <a:moveTo>
                  <a:pt x="280783" y="1371600"/>
                </a:moveTo>
                <a:lnTo>
                  <a:pt x="239824" y="1371600"/>
                </a:lnTo>
                <a:lnTo>
                  <a:pt x="247222" y="1384300"/>
                </a:lnTo>
                <a:lnTo>
                  <a:pt x="268269" y="1384300"/>
                </a:lnTo>
                <a:lnTo>
                  <a:pt x="280783" y="1371600"/>
                </a:lnTo>
                <a:close/>
              </a:path>
              <a:path w="2182210" h="2044700">
                <a:moveTo>
                  <a:pt x="681112" y="1371600"/>
                </a:moveTo>
                <a:lnTo>
                  <a:pt x="635084" y="1371600"/>
                </a:lnTo>
                <a:lnTo>
                  <a:pt x="643967" y="1384300"/>
                </a:lnTo>
                <a:lnTo>
                  <a:pt x="664643" y="1384300"/>
                </a:lnTo>
                <a:lnTo>
                  <a:pt x="681112" y="1371600"/>
                </a:lnTo>
                <a:close/>
              </a:path>
              <a:path w="2182210" h="2044700">
                <a:moveTo>
                  <a:pt x="1392088" y="1282700"/>
                </a:moveTo>
                <a:lnTo>
                  <a:pt x="469911" y="1282700"/>
                </a:lnTo>
                <a:lnTo>
                  <a:pt x="477163" y="1295400"/>
                </a:lnTo>
                <a:lnTo>
                  <a:pt x="625678" y="1295400"/>
                </a:lnTo>
                <a:lnTo>
                  <a:pt x="628865" y="1308100"/>
                </a:lnTo>
                <a:lnTo>
                  <a:pt x="629907" y="1308100"/>
                </a:lnTo>
                <a:lnTo>
                  <a:pt x="632283" y="1320800"/>
                </a:lnTo>
                <a:lnTo>
                  <a:pt x="632787" y="1333500"/>
                </a:lnTo>
                <a:lnTo>
                  <a:pt x="631539" y="1346200"/>
                </a:lnTo>
                <a:lnTo>
                  <a:pt x="628663" y="1358900"/>
                </a:lnTo>
                <a:lnTo>
                  <a:pt x="629421" y="1371600"/>
                </a:lnTo>
                <a:lnTo>
                  <a:pt x="706336" y="1371600"/>
                </a:lnTo>
                <a:lnTo>
                  <a:pt x="715758" y="1384300"/>
                </a:lnTo>
                <a:lnTo>
                  <a:pt x="1404035" y="1384300"/>
                </a:lnTo>
                <a:lnTo>
                  <a:pt x="1395029" y="1371600"/>
                </a:lnTo>
                <a:lnTo>
                  <a:pt x="1388147" y="1358900"/>
                </a:lnTo>
                <a:lnTo>
                  <a:pt x="1383375" y="1346200"/>
                </a:lnTo>
                <a:lnTo>
                  <a:pt x="1380699" y="1346200"/>
                </a:lnTo>
                <a:lnTo>
                  <a:pt x="1380105" y="1333500"/>
                </a:lnTo>
                <a:lnTo>
                  <a:pt x="1381580" y="1320800"/>
                </a:lnTo>
                <a:lnTo>
                  <a:pt x="1386647" y="1295400"/>
                </a:lnTo>
                <a:lnTo>
                  <a:pt x="1392088" y="1282700"/>
                </a:lnTo>
                <a:close/>
              </a:path>
              <a:path w="2182210" h="2044700">
                <a:moveTo>
                  <a:pt x="1410605" y="1244600"/>
                </a:moveTo>
                <a:lnTo>
                  <a:pt x="238643" y="1244600"/>
                </a:lnTo>
                <a:lnTo>
                  <a:pt x="238321" y="1257300"/>
                </a:lnTo>
                <a:lnTo>
                  <a:pt x="237279" y="1270000"/>
                </a:lnTo>
                <a:lnTo>
                  <a:pt x="235713" y="1270000"/>
                </a:lnTo>
                <a:lnTo>
                  <a:pt x="233818" y="1282700"/>
                </a:lnTo>
                <a:lnTo>
                  <a:pt x="231791" y="1295400"/>
                </a:lnTo>
                <a:lnTo>
                  <a:pt x="229825" y="1308100"/>
                </a:lnTo>
                <a:lnTo>
                  <a:pt x="228118" y="1320800"/>
                </a:lnTo>
                <a:lnTo>
                  <a:pt x="226865" y="1333500"/>
                </a:lnTo>
                <a:lnTo>
                  <a:pt x="226261" y="1346200"/>
                </a:lnTo>
                <a:lnTo>
                  <a:pt x="226501" y="1346200"/>
                </a:lnTo>
                <a:lnTo>
                  <a:pt x="227783" y="1358900"/>
                </a:lnTo>
                <a:lnTo>
                  <a:pt x="230300" y="1371600"/>
                </a:lnTo>
                <a:lnTo>
                  <a:pt x="297776" y="1371600"/>
                </a:lnTo>
                <a:lnTo>
                  <a:pt x="302961" y="1358900"/>
                </a:lnTo>
                <a:lnTo>
                  <a:pt x="306409" y="1358900"/>
                </a:lnTo>
                <a:lnTo>
                  <a:pt x="308472" y="1346200"/>
                </a:lnTo>
                <a:lnTo>
                  <a:pt x="309504" y="1333500"/>
                </a:lnTo>
                <a:lnTo>
                  <a:pt x="309858" y="1333500"/>
                </a:lnTo>
                <a:lnTo>
                  <a:pt x="309940" y="1320800"/>
                </a:lnTo>
                <a:lnTo>
                  <a:pt x="310375" y="1308100"/>
                </a:lnTo>
                <a:lnTo>
                  <a:pt x="311543" y="1308100"/>
                </a:lnTo>
                <a:lnTo>
                  <a:pt x="313796" y="1295400"/>
                </a:lnTo>
                <a:lnTo>
                  <a:pt x="317488" y="1295400"/>
                </a:lnTo>
                <a:lnTo>
                  <a:pt x="322972" y="1282700"/>
                </a:lnTo>
                <a:lnTo>
                  <a:pt x="1392088" y="1282700"/>
                </a:lnTo>
                <a:lnTo>
                  <a:pt x="1397898" y="1270000"/>
                </a:lnTo>
                <a:lnTo>
                  <a:pt x="1404072" y="1257300"/>
                </a:lnTo>
                <a:lnTo>
                  <a:pt x="1410605" y="1244600"/>
                </a:lnTo>
                <a:close/>
              </a:path>
              <a:path w="2182210" h="2044700">
                <a:moveTo>
                  <a:pt x="1571822" y="1333500"/>
                </a:moveTo>
                <a:lnTo>
                  <a:pt x="1555942" y="1333500"/>
                </a:lnTo>
                <a:lnTo>
                  <a:pt x="1560057" y="1346200"/>
                </a:lnTo>
                <a:lnTo>
                  <a:pt x="1571822" y="1333500"/>
                </a:lnTo>
                <a:close/>
              </a:path>
              <a:path w="2182210" h="2044700">
                <a:moveTo>
                  <a:pt x="1590794" y="1320800"/>
                </a:moveTo>
                <a:lnTo>
                  <a:pt x="1549774" y="1320800"/>
                </a:lnTo>
                <a:lnTo>
                  <a:pt x="1551761" y="1333500"/>
                </a:lnTo>
                <a:lnTo>
                  <a:pt x="1579416" y="1333500"/>
                </a:lnTo>
                <a:lnTo>
                  <a:pt x="1590794" y="1320800"/>
                </a:lnTo>
                <a:close/>
              </a:path>
              <a:path w="2182210" h="2044700">
                <a:moveTo>
                  <a:pt x="1634165" y="1308100"/>
                </a:moveTo>
                <a:lnTo>
                  <a:pt x="1532708" y="1308100"/>
                </a:lnTo>
                <a:lnTo>
                  <a:pt x="1541208" y="1320800"/>
                </a:lnTo>
                <a:lnTo>
                  <a:pt x="1600676" y="1320800"/>
                </a:lnTo>
                <a:lnTo>
                  <a:pt x="1611840" y="1333500"/>
                </a:lnTo>
                <a:lnTo>
                  <a:pt x="1630921" y="1333500"/>
                </a:lnTo>
                <a:lnTo>
                  <a:pt x="1635394" y="1320800"/>
                </a:lnTo>
                <a:lnTo>
                  <a:pt x="1634165" y="1308100"/>
                </a:lnTo>
                <a:close/>
              </a:path>
              <a:path w="2182210" h="2044700">
                <a:moveTo>
                  <a:pt x="1479651" y="1308100"/>
                </a:moveTo>
                <a:lnTo>
                  <a:pt x="1460087" y="1308100"/>
                </a:lnTo>
                <a:lnTo>
                  <a:pt x="1465757" y="1320800"/>
                </a:lnTo>
                <a:lnTo>
                  <a:pt x="1470977" y="1320800"/>
                </a:lnTo>
                <a:lnTo>
                  <a:pt x="1479651" y="1308100"/>
                </a:lnTo>
                <a:close/>
              </a:path>
              <a:path w="2182210" h="2044700">
                <a:moveTo>
                  <a:pt x="431331" y="1282700"/>
                </a:moveTo>
                <a:lnTo>
                  <a:pt x="370079" y="1282700"/>
                </a:lnTo>
                <a:lnTo>
                  <a:pt x="377894" y="1295400"/>
                </a:lnTo>
                <a:lnTo>
                  <a:pt x="388551" y="1295400"/>
                </a:lnTo>
                <a:lnTo>
                  <a:pt x="399442" y="1308100"/>
                </a:lnTo>
                <a:lnTo>
                  <a:pt x="411651" y="1308100"/>
                </a:lnTo>
                <a:lnTo>
                  <a:pt x="421574" y="1295400"/>
                </a:lnTo>
                <a:lnTo>
                  <a:pt x="431331" y="1282700"/>
                </a:lnTo>
                <a:close/>
              </a:path>
              <a:path w="2182210" h="2044700">
                <a:moveTo>
                  <a:pt x="563832" y="1295400"/>
                </a:moveTo>
                <a:lnTo>
                  <a:pt x="486126" y="1295400"/>
                </a:lnTo>
                <a:lnTo>
                  <a:pt x="498530" y="1308100"/>
                </a:lnTo>
                <a:lnTo>
                  <a:pt x="549088" y="1308100"/>
                </a:lnTo>
                <a:lnTo>
                  <a:pt x="563832" y="1295400"/>
                </a:lnTo>
                <a:close/>
              </a:path>
              <a:path w="2182210" h="2044700">
                <a:moveTo>
                  <a:pt x="625678" y="1295400"/>
                </a:moveTo>
                <a:lnTo>
                  <a:pt x="575075" y="1295400"/>
                </a:lnTo>
                <a:lnTo>
                  <a:pt x="589266" y="1308100"/>
                </a:lnTo>
                <a:lnTo>
                  <a:pt x="621474" y="1308100"/>
                </a:lnTo>
                <a:lnTo>
                  <a:pt x="625678" y="1295400"/>
                </a:lnTo>
                <a:close/>
              </a:path>
              <a:path w="2182210" h="2044700">
                <a:moveTo>
                  <a:pt x="1623872" y="1295400"/>
                </a:moveTo>
                <a:lnTo>
                  <a:pt x="1469811" y="1295400"/>
                </a:lnTo>
                <a:lnTo>
                  <a:pt x="1463220" y="1308100"/>
                </a:lnTo>
                <a:lnTo>
                  <a:pt x="1629553" y="1308100"/>
                </a:lnTo>
                <a:lnTo>
                  <a:pt x="1623872" y="1295400"/>
                </a:lnTo>
                <a:close/>
              </a:path>
              <a:path w="2182210" h="2044700">
                <a:moveTo>
                  <a:pt x="1547705" y="1092200"/>
                </a:moveTo>
                <a:lnTo>
                  <a:pt x="128387" y="1092200"/>
                </a:lnTo>
                <a:lnTo>
                  <a:pt x="136031" y="1104900"/>
                </a:lnTo>
                <a:lnTo>
                  <a:pt x="140072" y="1117600"/>
                </a:lnTo>
                <a:lnTo>
                  <a:pt x="142761" y="1117600"/>
                </a:lnTo>
                <a:lnTo>
                  <a:pt x="146348" y="1130300"/>
                </a:lnTo>
                <a:lnTo>
                  <a:pt x="188874" y="1130300"/>
                </a:lnTo>
                <a:lnTo>
                  <a:pt x="190619" y="1143000"/>
                </a:lnTo>
                <a:lnTo>
                  <a:pt x="190345" y="1143000"/>
                </a:lnTo>
                <a:lnTo>
                  <a:pt x="190898" y="1168400"/>
                </a:lnTo>
                <a:lnTo>
                  <a:pt x="195749" y="1181100"/>
                </a:lnTo>
                <a:lnTo>
                  <a:pt x="201495" y="1193800"/>
                </a:lnTo>
                <a:lnTo>
                  <a:pt x="207643" y="1206500"/>
                </a:lnTo>
                <a:lnTo>
                  <a:pt x="213703" y="1219200"/>
                </a:lnTo>
                <a:lnTo>
                  <a:pt x="219182" y="1219200"/>
                </a:lnTo>
                <a:lnTo>
                  <a:pt x="223590" y="1231900"/>
                </a:lnTo>
                <a:lnTo>
                  <a:pt x="1461256" y="1231900"/>
                </a:lnTo>
                <a:lnTo>
                  <a:pt x="1470913" y="1244600"/>
                </a:lnTo>
                <a:lnTo>
                  <a:pt x="1479170" y="1257300"/>
                </a:lnTo>
                <a:lnTo>
                  <a:pt x="1485943" y="1257300"/>
                </a:lnTo>
                <a:lnTo>
                  <a:pt x="1487925" y="1270000"/>
                </a:lnTo>
                <a:lnTo>
                  <a:pt x="1484404" y="1282700"/>
                </a:lnTo>
                <a:lnTo>
                  <a:pt x="1477619" y="1295400"/>
                </a:lnTo>
                <a:lnTo>
                  <a:pt x="1619440" y="1295400"/>
                </a:lnTo>
                <a:lnTo>
                  <a:pt x="1618574" y="1282700"/>
                </a:lnTo>
                <a:lnTo>
                  <a:pt x="1622946" y="1270000"/>
                </a:lnTo>
                <a:lnTo>
                  <a:pt x="1647607" y="1270000"/>
                </a:lnTo>
                <a:lnTo>
                  <a:pt x="1651198" y="1257300"/>
                </a:lnTo>
                <a:lnTo>
                  <a:pt x="1650777" y="1244600"/>
                </a:lnTo>
                <a:lnTo>
                  <a:pt x="1631639" y="1219200"/>
                </a:lnTo>
                <a:lnTo>
                  <a:pt x="1622187" y="1206500"/>
                </a:lnTo>
                <a:lnTo>
                  <a:pt x="1613112" y="1193800"/>
                </a:lnTo>
                <a:lnTo>
                  <a:pt x="1604637" y="1181100"/>
                </a:lnTo>
                <a:lnTo>
                  <a:pt x="1596986" y="1181100"/>
                </a:lnTo>
                <a:lnTo>
                  <a:pt x="1590383" y="1168400"/>
                </a:lnTo>
                <a:lnTo>
                  <a:pt x="1570488" y="1168400"/>
                </a:lnTo>
                <a:lnTo>
                  <a:pt x="1563428" y="1155700"/>
                </a:lnTo>
                <a:lnTo>
                  <a:pt x="1556570" y="1155700"/>
                </a:lnTo>
                <a:lnTo>
                  <a:pt x="1550161" y="1143000"/>
                </a:lnTo>
                <a:lnTo>
                  <a:pt x="1544451" y="1130300"/>
                </a:lnTo>
                <a:lnTo>
                  <a:pt x="1539688" y="1117600"/>
                </a:lnTo>
                <a:lnTo>
                  <a:pt x="1532381" y="1104900"/>
                </a:lnTo>
                <a:lnTo>
                  <a:pt x="1537322" y="1104900"/>
                </a:lnTo>
                <a:lnTo>
                  <a:pt x="1547705" y="1092200"/>
                </a:lnTo>
                <a:close/>
              </a:path>
              <a:path w="2182210" h="2044700">
                <a:moveTo>
                  <a:pt x="1424726" y="1231900"/>
                </a:moveTo>
                <a:lnTo>
                  <a:pt x="236346" y="1231900"/>
                </a:lnTo>
                <a:lnTo>
                  <a:pt x="238050" y="1244600"/>
                </a:lnTo>
                <a:lnTo>
                  <a:pt x="1417491" y="1244600"/>
                </a:lnTo>
                <a:lnTo>
                  <a:pt x="1424726" y="1231900"/>
                </a:lnTo>
                <a:close/>
              </a:path>
              <a:path w="2182210" h="2044700">
                <a:moveTo>
                  <a:pt x="1681588" y="1003300"/>
                </a:moveTo>
                <a:lnTo>
                  <a:pt x="119222" y="1003300"/>
                </a:lnTo>
                <a:lnTo>
                  <a:pt x="109925" y="1016000"/>
                </a:lnTo>
                <a:lnTo>
                  <a:pt x="102209" y="1028700"/>
                </a:lnTo>
                <a:lnTo>
                  <a:pt x="96849" y="1041400"/>
                </a:lnTo>
                <a:lnTo>
                  <a:pt x="96430" y="1054100"/>
                </a:lnTo>
                <a:lnTo>
                  <a:pt x="99489" y="1066800"/>
                </a:lnTo>
                <a:lnTo>
                  <a:pt x="104562" y="1079500"/>
                </a:lnTo>
                <a:lnTo>
                  <a:pt x="110183" y="1079500"/>
                </a:lnTo>
                <a:lnTo>
                  <a:pt x="114889" y="1092200"/>
                </a:lnTo>
                <a:lnTo>
                  <a:pt x="1555835" y="1092200"/>
                </a:lnTo>
                <a:lnTo>
                  <a:pt x="1562454" y="1079500"/>
                </a:lnTo>
                <a:lnTo>
                  <a:pt x="1574133" y="1054100"/>
                </a:lnTo>
                <a:lnTo>
                  <a:pt x="1580681" y="1041400"/>
                </a:lnTo>
                <a:lnTo>
                  <a:pt x="1588690" y="1028700"/>
                </a:lnTo>
                <a:lnTo>
                  <a:pt x="1677030" y="1028700"/>
                </a:lnTo>
                <a:lnTo>
                  <a:pt x="1681588" y="1003300"/>
                </a:lnTo>
                <a:close/>
              </a:path>
              <a:path w="2182210" h="2044700">
                <a:moveTo>
                  <a:pt x="1657889" y="1054100"/>
                </a:moveTo>
                <a:lnTo>
                  <a:pt x="1626562" y="1054100"/>
                </a:lnTo>
                <a:lnTo>
                  <a:pt x="1635551" y="1066800"/>
                </a:lnTo>
                <a:lnTo>
                  <a:pt x="1648172" y="1066800"/>
                </a:lnTo>
                <a:lnTo>
                  <a:pt x="1657889" y="1054100"/>
                </a:lnTo>
                <a:close/>
              </a:path>
              <a:path w="2182210" h="2044700">
                <a:moveTo>
                  <a:pt x="1670430" y="1041400"/>
                </a:moveTo>
                <a:lnTo>
                  <a:pt x="1615179" y="1041400"/>
                </a:lnTo>
                <a:lnTo>
                  <a:pt x="1620130" y="1054100"/>
                </a:lnTo>
                <a:lnTo>
                  <a:pt x="1665146" y="1054100"/>
                </a:lnTo>
                <a:lnTo>
                  <a:pt x="1670430" y="1041400"/>
                </a:lnTo>
                <a:close/>
              </a:path>
              <a:path w="2182210" h="2044700">
                <a:moveTo>
                  <a:pt x="1677030" y="1028700"/>
                </a:moveTo>
                <a:lnTo>
                  <a:pt x="1598465" y="1028700"/>
                </a:lnTo>
                <a:lnTo>
                  <a:pt x="1605421" y="1041400"/>
                </a:lnTo>
                <a:lnTo>
                  <a:pt x="1674229" y="1041400"/>
                </a:lnTo>
                <a:lnTo>
                  <a:pt x="1677030" y="1028700"/>
                </a:lnTo>
                <a:close/>
              </a:path>
              <a:path w="2182210" h="2044700">
                <a:moveTo>
                  <a:pt x="1709634" y="965200"/>
                </a:moveTo>
                <a:lnTo>
                  <a:pt x="152854" y="965200"/>
                </a:lnTo>
                <a:lnTo>
                  <a:pt x="146915" y="977900"/>
                </a:lnTo>
                <a:lnTo>
                  <a:pt x="138685" y="990600"/>
                </a:lnTo>
                <a:lnTo>
                  <a:pt x="129131" y="1003300"/>
                </a:lnTo>
                <a:lnTo>
                  <a:pt x="1684320" y="1003300"/>
                </a:lnTo>
                <a:lnTo>
                  <a:pt x="1688003" y="990600"/>
                </a:lnTo>
                <a:lnTo>
                  <a:pt x="1693124" y="977900"/>
                </a:lnTo>
                <a:lnTo>
                  <a:pt x="1700172" y="977900"/>
                </a:lnTo>
                <a:lnTo>
                  <a:pt x="1709634" y="965200"/>
                </a:lnTo>
                <a:close/>
              </a:path>
              <a:path w="2182210" h="2044700">
                <a:moveTo>
                  <a:pt x="1797917" y="990600"/>
                </a:moveTo>
                <a:lnTo>
                  <a:pt x="1744168" y="990600"/>
                </a:lnTo>
                <a:lnTo>
                  <a:pt x="1750010" y="1003300"/>
                </a:lnTo>
                <a:lnTo>
                  <a:pt x="1789720" y="1003300"/>
                </a:lnTo>
                <a:lnTo>
                  <a:pt x="1797917" y="990600"/>
                </a:lnTo>
                <a:close/>
              </a:path>
              <a:path w="2182210" h="2044700">
                <a:moveTo>
                  <a:pt x="1803297" y="965200"/>
                </a:moveTo>
                <a:lnTo>
                  <a:pt x="1709634" y="965200"/>
                </a:lnTo>
                <a:lnTo>
                  <a:pt x="1719239" y="977900"/>
                </a:lnTo>
                <a:lnTo>
                  <a:pt x="1733209" y="977900"/>
                </a:lnTo>
                <a:lnTo>
                  <a:pt x="1738767" y="990600"/>
                </a:lnTo>
                <a:lnTo>
                  <a:pt x="1802095" y="990600"/>
                </a:lnTo>
                <a:lnTo>
                  <a:pt x="1803480" y="977900"/>
                </a:lnTo>
                <a:lnTo>
                  <a:pt x="1803297" y="965200"/>
                </a:lnTo>
                <a:close/>
              </a:path>
              <a:path w="2182210" h="2044700">
                <a:moveTo>
                  <a:pt x="1903202" y="889000"/>
                </a:moveTo>
                <a:lnTo>
                  <a:pt x="105826" y="889000"/>
                </a:lnTo>
                <a:lnTo>
                  <a:pt x="115982" y="901700"/>
                </a:lnTo>
                <a:lnTo>
                  <a:pt x="128450" y="914400"/>
                </a:lnTo>
                <a:lnTo>
                  <a:pt x="136088" y="927100"/>
                </a:lnTo>
                <a:lnTo>
                  <a:pt x="143116" y="939800"/>
                </a:lnTo>
                <a:lnTo>
                  <a:pt x="148765" y="952500"/>
                </a:lnTo>
                <a:lnTo>
                  <a:pt x="152268" y="965200"/>
                </a:lnTo>
                <a:lnTo>
                  <a:pt x="1802771" y="965200"/>
                </a:lnTo>
                <a:lnTo>
                  <a:pt x="1803127" y="952500"/>
                </a:lnTo>
                <a:lnTo>
                  <a:pt x="1805589" y="952500"/>
                </a:lnTo>
                <a:lnTo>
                  <a:pt x="1811384" y="939800"/>
                </a:lnTo>
                <a:lnTo>
                  <a:pt x="1866202" y="939800"/>
                </a:lnTo>
                <a:lnTo>
                  <a:pt x="1877769" y="927100"/>
                </a:lnTo>
                <a:lnTo>
                  <a:pt x="1889565" y="927100"/>
                </a:lnTo>
                <a:lnTo>
                  <a:pt x="1898761" y="914400"/>
                </a:lnTo>
                <a:lnTo>
                  <a:pt x="1902707" y="901700"/>
                </a:lnTo>
                <a:lnTo>
                  <a:pt x="1903202" y="889000"/>
                </a:lnTo>
                <a:close/>
              </a:path>
              <a:path w="2182210" h="2044700">
                <a:moveTo>
                  <a:pt x="1907924" y="850900"/>
                </a:moveTo>
                <a:lnTo>
                  <a:pt x="27260" y="850900"/>
                </a:lnTo>
                <a:lnTo>
                  <a:pt x="28324" y="863600"/>
                </a:lnTo>
                <a:lnTo>
                  <a:pt x="70015" y="863600"/>
                </a:lnTo>
                <a:lnTo>
                  <a:pt x="73955" y="889000"/>
                </a:lnTo>
                <a:lnTo>
                  <a:pt x="81521" y="901700"/>
                </a:lnTo>
                <a:lnTo>
                  <a:pt x="85661" y="889000"/>
                </a:lnTo>
                <a:lnTo>
                  <a:pt x="1903202" y="889000"/>
                </a:lnTo>
                <a:lnTo>
                  <a:pt x="1902042" y="876300"/>
                </a:lnTo>
                <a:lnTo>
                  <a:pt x="1901026" y="876300"/>
                </a:lnTo>
                <a:lnTo>
                  <a:pt x="1901952" y="863600"/>
                </a:lnTo>
                <a:lnTo>
                  <a:pt x="1907924" y="850900"/>
                </a:lnTo>
                <a:close/>
              </a:path>
              <a:path w="2182210" h="2044700">
                <a:moveTo>
                  <a:pt x="41630" y="863600"/>
                </a:moveTo>
                <a:lnTo>
                  <a:pt x="31648" y="863600"/>
                </a:lnTo>
                <a:lnTo>
                  <a:pt x="35610" y="876300"/>
                </a:lnTo>
                <a:lnTo>
                  <a:pt x="41630" y="863600"/>
                </a:lnTo>
                <a:close/>
              </a:path>
              <a:path w="2182210" h="2044700">
                <a:moveTo>
                  <a:pt x="1925040" y="825500"/>
                </a:moveTo>
                <a:lnTo>
                  <a:pt x="28920" y="825500"/>
                </a:lnTo>
                <a:lnTo>
                  <a:pt x="29287" y="838200"/>
                </a:lnTo>
                <a:lnTo>
                  <a:pt x="28576" y="850900"/>
                </a:lnTo>
                <a:lnTo>
                  <a:pt x="1916071" y="850900"/>
                </a:lnTo>
                <a:lnTo>
                  <a:pt x="1924249" y="838200"/>
                </a:lnTo>
                <a:lnTo>
                  <a:pt x="1925040" y="825500"/>
                </a:lnTo>
                <a:close/>
              </a:path>
              <a:path w="2182210" h="2044700">
                <a:moveTo>
                  <a:pt x="1987642" y="723900"/>
                </a:moveTo>
                <a:lnTo>
                  <a:pt x="43332" y="723900"/>
                </a:lnTo>
                <a:lnTo>
                  <a:pt x="39987" y="736600"/>
                </a:lnTo>
                <a:lnTo>
                  <a:pt x="37788" y="749300"/>
                </a:lnTo>
                <a:lnTo>
                  <a:pt x="36190" y="762000"/>
                </a:lnTo>
                <a:lnTo>
                  <a:pt x="27796" y="774700"/>
                </a:lnTo>
                <a:lnTo>
                  <a:pt x="18267" y="787400"/>
                </a:lnTo>
                <a:lnTo>
                  <a:pt x="0" y="787400"/>
                </a:lnTo>
                <a:lnTo>
                  <a:pt x="13017" y="800100"/>
                </a:lnTo>
                <a:lnTo>
                  <a:pt x="21620" y="812800"/>
                </a:lnTo>
                <a:lnTo>
                  <a:pt x="26643" y="825500"/>
                </a:lnTo>
                <a:lnTo>
                  <a:pt x="1923084" y="825500"/>
                </a:lnTo>
                <a:lnTo>
                  <a:pt x="1919430" y="812800"/>
                </a:lnTo>
                <a:lnTo>
                  <a:pt x="1915129" y="812800"/>
                </a:lnTo>
                <a:lnTo>
                  <a:pt x="1911231" y="800100"/>
                </a:lnTo>
                <a:lnTo>
                  <a:pt x="1908785" y="800100"/>
                </a:lnTo>
                <a:lnTo>
                  <a:pt x="1908843" y="787400"/>
                </a:lnTo>
                <a:lnTo>
                  <a:pt x="1912453" y="774700"/>
                </a:lnTo>
                <a:lnTo>
                  <a:pt x="1920667" y="762000"/>
                </a:lnTo>
                <a:lnTo>
                  <a:pt x="1932287" y="749300"/>
                </a:lnTo>
                <a:lnTo>
                  <a:pt x="1942551" y="749300"/>
                </a:lnTo>
                <a:lnTo>
                  <a:pt x="1951673" y="736600"/>
                </a:lnTo>
                <a:lnTo>
                  <a:pt x="1981020" y="736600"/>
                </a:lnTo>
                <a:lnTo>
                  <a:pt x="1987642" y="723900"/>
                </a:lnTo>
                <a:close/>
              </a:path>
              <a:path w="2182210" h="2044700">
                <a:moveTo>
                  <a:pt x="1998674" y="711200"/>
                </a:moveTo>
                <a:lnTo>
                  <a:pt x="79758" y="711200"/>
                </a:lnTo>
                <a:lnTo>
                  <a:pt x="67305" y="723900"/>
                </a:lnTo>
                <a:lnTo>
                  <a:pt x="1994405" y="723900"/>
                </a:lnTo>
                <a:lnTo>
                  <a:pt x="1998674" y="711200"/>
                </a:lnTo>
                <a:close/>
              </a:path>
              <a:path w="2182210" h="2044700">
                <a:moveTo>
                  <a:pt x="2024699" y="685800"/>
                </a:moveTo>
                <a:lnTo>
                  <a:pt x="120497" y="685800"/>
                </a:lnTo>
                <a:lnTo>
                  <a:pt x="114454" y="698500"/>
                </a:lnTo>
                <a:lnTo>
                  <a:pt x="103710" y="698500"/>
                </a:lnTo>
                <a:lnTo>
                  <a:pt x="92019" y="711200"/>
                </a:lnTo>
                <a:lnTo>
                  <a:pt x="2005468" y="711200"/>
                </a:lnTo>
                <a:lnTo>
                  <a:pt x="2014304" y="698500"/>
                </a:lnTo>
                <a:lnTo>
                  <a:pt x="2024699" y="685800"/>
                </a:lnTo>
                <a:close/>
              </a:path>
              <a:path w="2182210" h="2044700">
                <a:moveTo>
                  <a:pt x="2126936" y="571500"/>
                </a:moveTo>
                <a:lnTo>
                  <a:pt x="220325" y="571500"/>
                </a:lnTo>
                <a:lnTo>
                  <a:pt x="215051" y="584200"/>
                </a:lnTo>
                <a:lnTo>
                  <a:pt x="210563" y="584200"/>
                </a:lnTo>
                <a:lnTo>
                  <a:pt x="207399" y="609600"/>
                </a:lnTo>
                <a:lnTo>
                  <a:pt x="208757" y="622300"/>
                </a:lnTo>
                <a:lnTo>
                  <a:pt x="209752" y="635000"/>
                </a:lnTo>
                <a:lnTo>
                  <a:pt x="209734" y="647700"/>
                </a:lnTo>
                <a:lnTo>
                  <a:pt x="208056" y="660400"/>
                </a:lnTo>
                <a:lnTo>
                  <a:pt x="204069" y="673100"/>
                </a:lnTo>
                <a:lnTo>
                  <a:pt x="135077" y="673100"/>
                </a:lnTo>
                <a:lnTo>
                  <a:pt x="124545" y="685800"/>
                </a:lnTo>
                <a:lnTo>
                  <a:pt x="2036169" y="685800"/>
                </a:lnTo>
                <a:lnTo>
                  <a:pt x="2048232" y="673100"/>
                </a:lnTo>
                <a:lnTo>
                  <a:pt x="2072203" y="660400"/>
                </a:lnTo>
                <a:lnTo>
                  <a:pt x="2083144" y="647700"/>
                </a:lnTo>
                <a:lnTo>
                  <a:pt x="2092744" y="635000"/>
                </a:lnTo>
                <a:lnTo>
                  <a:pt x="2100097" y="622300"/>
                </a:lnTo>
                <a:lnTo>
                  <a:pt x="2105410" y="609600"/>
                </a:lnTo>
                <a:lnTo>
                  <a:pt x="2109717" y="609600"/>
                </a:lnTo>
                <a:lnTo>
                  <a:pt x="2114051" y="596900"/>
                </a:lnTo>
                <a:lnTo>
                  <a:pt x="2119446" y="584200"/>
                </a:lnTo>
                <a:lnTo>
                  <a:pt x="2126936" y="571500"/>
                </a:lnTo>
                <a:close/>
              </a:path>
              <a:path w="2182210" h="2044700">
                <a:moveTo>
                  <a:pt x="2159268" y="533400"/>
                </a:moveTo>
                <a:lnTo>
                  <a:pt x="238552" y="533400"/>
                </a:lnTo>
                <a:lnTo>
                  <a:pt x="239142" y="546100"/>
                </a:lnTo>
                <a:lnTo>
                  <a:pt x="238567" y="558800"/>
                </a:lnTo>
                <a:lnTo>
                  <a:pt x="235507" y="571500"/>
                </a:lnTo>
                <a:lnTo>
                  <a:pt x="2131831" y="571500"/>
                </a:lnTo>
                <a:lnTo>
                  <a:pt x="2135942" y="558800"/>
                </a:lnTo>
                <a:lnTo>
                  <a:pt x="2146274" y="558800"/>
                </a:lnTo>
                <a:lnTo>
                  <a:pt x="2149950" y="546100"/>
                </a:lnTo>
                <a:lnTo>
                  <a:pt x="2154191" y="546100"/>
                </a:lnTo>
                <a:lnTo>
                  <a:pt x="2159268" y="533400"/>
                </a:lnTo>
                <a:close/>
              </a:path>
              <a:path w="2182210" h="2044700">
                <a:moveTo>
                  <a:pt x="279123" y="482600"/>
                </a:moveTo>
                <a:lnTo>
                  <a:pt x="244244" y="482600"/>
                </a:lnTo>
                <a:lnTo>
                  <a:pt x="239468" y="495300"/>
                </a:lnTo>
                <a:lnTo>
                  <a:pt x="237256" y="508000"/>
                </a:lnTo>
                <a:lnTo>
                  <a:pt x="236864" y="520700"/>
                </a:lnTo>
                <a:lnTo>
                  <a:pt x="237544" y="533400"/>
                </a:lnTo>
                <a:lnTo>
                  <a:pt x="2165451" y="533400"/>
                </a:lnTo>
                <a:lnTo>
                  <a:pt x="2173008" y="520700"/>
                </a:lnTo>
                <a:lnTo>
                  <a:pt x="2177609" y="508000"/>
                </a:lnTo>
                <a:lnTo>
                  <a:pt x="297044" y="508000"/>
                </a:lnTo>
                <a:lnTo>
                  <a:pt x="289725" y="495300"/>
                </a:lnTo>
                <a:lnTo>
                  <a:pt x="284886" y="495300"/>
                </a:lnTo>
                <a:lnTo>
                  <a:pt x="287044" y="492088"/>
                </a:lnTo>
                <a:lnTo>
                  <a:pt x="279123" y="482600"/>
                </a:lnTo>
                <a:close/>
              </a:path>
              <a:path w="2182210" h="2044700">
                <a:moveTo>
                  <a:pt x="2126112" y="495300"/>
                </a:moveTo>
                <a:lnTo>
                  <a:pt x="294368" y="495300"/>
                </a:lnTo>
                <a:lnTo>
                  <a:pt x="301841" y="508000"/>
                </a:lnTo>
                <a:lnTo>
                  <a:pt x="2137940" y="508000"/>
                </a:lnTo>
                <a:lnTo>
                  <a:pt x="2126112" y="495300"/>
                </a:lnTo>
                <a:close/>
              </a:path>
              <a:path w="2182210" h="2044700">
                <a:moveTo>
                  <a:pt x="2182210" y="495300"/>
                </a:moveTo>
                <a:lnTo>
                  <a:pt x="2170223" y="495300"/>
                </a:lnTo>
                <a:lnTo>
                  <a:pt x="2156945" y="508000"/>
                </a:lnTo>
                <a:lnTo>
                  <a:pt x="2177609" y="508000"/>
                </a:lnTo>
                <a:lnTo>
                  <a:pt x="2182210" y="495300"/>
                </a:lnTo>
                <a:close/>
              </a:path>
              <a:path w="2182210" h="2044700">
                <a:moveTo>
                  <a:pt x="328322" y="469900"/>
                </a:moveTo>
                <a:lnTo>
                  <a:pt x="301686" y="469900"/>
                </a:lnTo>
                <a:lnTo>
                  <a:pt x="293419" y="482600"/>
                </a:lnTo>
                <a:lnTo>
                  <a:pt x="287044" y="492088"/>
                </a:lnTo>
                <a:lnTo>
                  <a:pt x="289725" y="495300"/>
                </a:lnTo>
                <a:lnTo>
                  <a:pt x="2114732" y="495300"/>
                </a:lnTo>
                <a:lnTo>
                  <a:pt x="2103695" y="482600"/>
                </a:lnTo>
                <a:lnTo>
                  <a:pt x="339750" y="482600"/>
                </a:lnTo>
                <a:lnTo>
                  <a:pt x="328322" y="469900"/>
                </a:lnTo>
                <a:close/>
              </a:path>
              <a:path w="2182210" h="2044700">
                <a:moveTo>
                  <a:pt x="2049883" y="444500"/>
                </a:moveTo>
                <a:lnTo>
                  <a:pt x="371620" y="444500"/>
                </a:lnTo>
                <a:lnTo>
                  <a:pt x="364032" y="457200"/>
                </a:lnTo>
                <a:lnTo>
                  <a:pt x="346074" y="457200"/>
                </a:lnTo>
                <a:lnTo>
                  <a:pt x="345033" y="469900"/>
                </a:lnTo>
                <a:lnTo>
                  <a:pt x="339750" y="482600"/>
                </a:lnTo>
                <a:lnTo>
                  <a:pt x="2092892" y="482600"/>
                </a:lnTo>
                <a:lnTo>
                  <a:pt x="2082217" y="469900"/>
                </a:lnTo>
                <a:lnTo>
                  <a:pt x="2071562" y="469900"/>
                </a:lnTo>
                <a:lnTo>
                  <a:pt x="2060820" y="457200"/>
                </a:lnTo>
                <a:lnTo>
                  <a:pt x="2049883" y="444500"/>
                </a:lnTo>
                <a:close/>
              </a:path>
              <a:path w="2182210" h="2044700">
                <a:moveTo>
                  <a:pt x="1526303" y="355600"/>
                </a:moveTo>
                <a:lnTo>
                  <a:pt x="441098" y="355600"/>
                </a:lnTo>
                <a:lnTo>
                  <a:pt x="433638" y="368300"/>
                </a:lnTo>
                <a:lnTo>
                  <a:pt x="424307" y="381000"/>
                </a:lnTo>
                <a:lnTo>
                  <a:pt x="423125" y="381000"/>
                </a:lnTo>
                <a:lnTo>
                  <a:pt x="421004" y="393700"/>
                </a:lnTo>
                <a:lnTo>
                  <a:pt x="409576" y="393700"/>
                </a:lnTo>
                <a:lnTo>
                  <a:pt x="403164" y="406400"/>
                </a:lnTo>
                <a:lnTo>
                  <a:pt x="396373" y="419100"/>
                </a:lnTo>
                <a:lnTo>
                  <a:pt x="388136" y="431800"/>
                </a:lnTo>
                <a:lnTo>
                  <a:pt x="379985" y="444500"/>
                </a:lnTo>
                <a:lnTo>
                  <a:pt x="1939080" y="444500"/>
                </a:lnTo>
                <a:lnTo>
                  <a:pt x="1929542" y="431800"/>
                </a:lnTo>
                <a:lnTo>
                  <a:pt x="1896784" y="431800"/>
                </a:lnTo>
                <a:lnTo>
                  <a:pt x="1885162" y="419100"/>
                </a:lnTo>
                <a:lnTo>
                  <a:pt x="1831682" y="419100"/>
                </a:lnTo>
                <a:lnTo>
                  <a:pt x="1823532" y="406400"/>
                </a:lnTo>
                <a:lnTo>
                  <a:pt x="1818322" y="406400"/>
                </a:lnTo>
                <a:lnTo>
                  <a:pt x="1814609" y="393700"/>
                </a:lnTo>
                <a:lnTo>
                  <a:pt x="1810948" y="381000"/>
                </a:lnTo>
                <a:lnTo>
                  <a:pt x="1805892" y="368300"/>
                </a:lnTo>
                <a:lnTo>
                  <a:pt x="1533080" y="368300"/>
                </a:lnTo>
                <a:lnTo>
                  <a:pt x="1526303" y="355600"/>
                </a:lnTo>
                <a:close/>
              </a:path>
              <a:path w="2182210" h="2044700">
                <a:moveTo>
                  <a:pt x="2012384" y="431800"/>
                </a:moveTo>
                <a:lnTo>
                  <a:pt x="1999408" y="431800"/>
                </a:lnTo>
                <a:lnTo>
                  <a:pt x="1987700" y="444500"/>
                </a:lnTo>
                <a:lnTo>
                  <a:pt x="2026998" y="444500"/>
                </a:lnTo>
                <a:lnTo>
                  <a:pt x="2012384" y="431800"/>
                </a:lnTo>
                <a:close/>
              </a:path>
              <a:path w="2182210" h="2044700">
                <a:moveTo>
                  <a:pt x="1863343" y="406400"/>
                </a:moveTo>
                <a:lnTo>
                  <a:pt x="1862277" y="406400"/>
                </a:lnTo>
                <a:lnTo>
                  <a:pt x="1857006" y="419100"/>
                </a:lnTo>
                <a:lnTo>
                  <a:pt x="1874059" y="419100"/>
                </a:lnTo>
                <a:lnTo>
                  <a:pt x="1863343" y="406400"/>
                </a:lnTo>
                <a:close/>
              </a:path>
              <a:path w="2182210" h="2044700">
                <a:moveTo>
                  <a:pt x="1608736" y="342900"/>
                </a:moveTo>
                <a:lnTo>
                  <a:pt x="1565833" y="342900"/>
                </a:lnTo>
                <a:lnTo>
                  <a:pt x="1556592" y="355600"/>
                </a:lnTo>
                <a:lnTo>
                  <a:pt x="1546958" y="368300"/>
                </a:lnTo>
                <a:lnTo>
                  <a:pt x="1759925" y="368300"/>
                </a:lnTo>
                <a:lnTo>
                  <a:pt x="1755234" y="355600"/>
                </a:lnTo>
                <a:lnTo>
                  <a:pt x="1615389" y="355600"/>
                </a:lnTo>
                <a:lnTo>
                  <a:pt x="1608736" y="342900"/>
                </a:lnTo>
                <a:close/>
              </a:path>
              <a:path w="2182210" h="2044700">
                <a:moveTo>
                  <a:pt x="1787419" y="355600"/>
                </a:moveTo>
                <a:lnTo>
                  <a:pt x="1777407" y="355600"/>
                </a:lnTo>
                <a:lnTo>
                  <a:pt x="1768172" y="368300"/>
                </a:lnTo>
                <a:lnTo>
                  <a:pt x="1797998" y="368300"/>
                </a:lnTo>
                <a:lnTo>
                  <a:pt x="1787419" y="355600"/>
                </a:lnTo>
                <a:close/>
              </a:path>
              <a:path w="2182210" h="2044700">
                <a:moveTo>
                  <a:pt x="1335325" y="304800"/>
                </a:moveTo>
                <a:lnTo>
                  <a:pt x="629891" y="304800"/>
                </a:lnTo>
                <a:lnTo>
                  <a:pt x="621792" y="317500"/>
                </a:lnTo>
                <a:lnTo>
                  <a:pt x="427382" y="317500"/>
                </a:lnTo>
                <a:lnTo>
                  <a:pt x="424056" y="330200"/>
                </a:lnTo>
                <a:lnTo>
                  <a:pt x="426003" y="342900"/>
                </a:lnTo>
                <a:lnTo>
                  <a:pt x="434532" y="355600"/>
                </a:lnTo>
                <a:lnTo>
                  <a:pt x="1364411" y="355600"/>
                </a:lnTo>
                <a:lnTo>
                  <a:pt x="1353233" y="342900"/>
                </a:lnTo>
                <a:lnTo>
                  <a:pt x="1341508" y="330200"/>
                </a:lnTo>
                <a:lnTo>
                  <a:pt x="1335409" y="330200"/>
                </a:lnTo>
                <a:lnTo>
                  <a:pt x="1333746" y="317500"/>
                </a:lnTo>
                <a:lnTo>
                  <a:pt x="1335325" y="304800"/>
                </a:lnTo>
                <a:close/>
              </a:path>
              <a:path w="2182210" h="2044700">
                <a:moveTo>
                  <a:pt x="1524203" y="342900"/>
                </a:moveTo>
                <a:lnTo>
                  <a:pt x="1372083" y="342900"/>
                </a:lnTo>
                <a:lnTo>
                  <a:pt x="1364411" y="355600"/>
                </a:lnTo>
                <a:lnTo>
                  <a:pt x="1524165" y="355600"/>
                </a:lnTo>
                <a:lnTo>
                  <a:pt x="1524203" y="342900"/>
                </a:lnTo>
                <a:close/>
              </a:path>
              <a:path w="2182210" h="2044700">
                <a:moveTo>
                  <a:pt x="1666600" y="279400"/>
                </a:moveTo>
                <a:lnTo>
                  <a:pt x="1634997" y="279400"/>
                </a:lnTo>
                <a:lnTo>
                  <a:pt x="1626267" y="292100"/>
                </a:lnTo>
                <a:lnTo>
                  <a:pt x="1626109" y="304800"/>
                </a:lnTo>
                <a:lnTo>
                  <a:pt x="1628624" y="317500"/>
                </a:lnTo>
                <a:lnTo>
                  <a:pt x="1632049" y="330200"/>
                </a:lnTo>
                <a:lnTo>
                  <a:pt x="1634622" y="342900"/>
                </a:lnTo>
                <a:lnTo>
                  <a:pt x="1630166" y="355600"/>
                </a:lnTo>
                <a:lnTo>
                  <a:pt x="1755234" y="355600"/>
                </a:lnTo>
                <a:lnTo>
                  <a:pt x="1758160" y="342900"/>
                </a:lnTo>
                <a:lnTo>
                  <a:pt x="1760023" y="330200"/>
                </a:lnTo>
                <a:lnTo>
                  <a:pt x="1754191" y="330200"/>
                </a:lnTo>
                <a:lnTo>
                  <a:pt x="1745297" y="317500"/>
                </a:lnTo>
                <a:lnTo>
                  <a:pt x="1735543" y="304800"/>
                </a:lnTo>
                <a:lnTo>
                  <a:pt x="1727126" y="292100"/>
                </a:lnTo>
                <a:lnTo>
                  <a:pt x="1675536" y="292100"/>
                </a:lnTo>
                <a:lnTo>
                  <a:pt x="1666600" y="279400"/>
                </a:lnTo>
                <a:close/>
              </a:path>
              <a:path w="2182210" h="2044700">
                <a:moveTo>
                  <a:pt x="1520950" y="330200"/>
                </a:moveTo>
                <a:lnTo>
                  <a:pt x="1380562" y="330200"/>
                </a:lnTo>
                <a:lnTo>
                  <a:pt x="1377162" y="342900"/>
                </a:lnTo>
                <a:lnTo>
                  <a:pt x="1523952" y="342900"/>
                </a:lnTo>
                <a:lnTo>
                  <a:pt x="1520950" y="330200"/>
                </a:lnTo>
                <a:close/>
              </a:path>
              <a:path w="2182210" h="2044700">
                <a:moveTo>
                  <a:pt x="1589309" y="330200"/>
                </a:moveTo>
                <a:lnTo>
                  <a:pt x="1576224" y="342900"/>
                </a:lnTo>
                <a:lnTo>
                  <a:pt x="1600854" y="342900"/>
                </a:lnTo>
                <a:lnTo>
                  <a:pt x="1589309" y="330200"/>
                </a:lnTo>
                <a:close/>
              </a:path>
              <a:path w="2182210" h="2044700">
                <a:moveTo>
                  <a:pt x="1461167" y="317500"/>
                </a:moveTo>
                <a:lnTo>
                  <a:pt x="1385972" y="317500"/>
                </a:lnTo>
                <a:lnTo>
                  <a:pt x="1383194" y="330200"/>
                </a:lnTo>
                <a:lnTo>
                  <a:pt x="1474102" y="330200"/>
                </a:lnTo>
                <a:lnTo>
                  <a:pt x="1461167" y="317500"/>
                </a:lnTo>
                <a:close/>
              </a:path>
              <a:path w="2182210" h="2044700">
                <a:moveTo>
                  <a:pt x="551640" y="304800"/>
                </a:moveTo>
                <a:lnTo>
                  <a:pt x="464437" y="304800"/>
                </a:lnTo>
                <a:lnTo>
                  <a:pt x="451707" y="317500"/>
                </a:lnTo>
                <a:lnTo>
                  <a:pt x="561463" y="317500"/>
                </a:lnTo>
                <a:lnTo>
                  <a:pt x="551640" y="304800"/>
                </a:lnTo>
                <a:close/>
              </a:path>
              <a:path w="2182210" h="2044700">
                <a:moveTo>
                  <a:pt x="1406469" y="304800"/>
                </a:moveTo>
                <a:lnTo>
                  <a:pt x="1395617" y="304800"/>
                </a:lnTo>
                <a:lnTo>
                  <a:pt x="1389809" y="317500"/>
                </a:lnTo>
                <a:lnTo>
                  <a:pt x="1424270" y="317500"/>
                </a:lnTo>
                <a:lnTo>
                  <a:pt x="1406469" y="304800"/>
                </a:lnTo>
                <a:close/>
              </a:path>
              <a:path w="2182210" h="2044700">
                <a:moveTo>
                  <a:pt x="950139" y="215900"/>
                </a:moveTo>
                <a:lnTo>
                  <a:pt x="893184" y="215900"/>
                </a:lnTo>
                <a:lnTo>
                  <a:pt x="881572" y="228600"/>
                </a:lnTo>
                <a:lnTo>
                  <a:pt x="675361" y="228600"/>
                </a:lnTo>
                <a:lnTo>
                  <a:pt x="663451" y="241300"/>
                </a:lnTo>
                <a:lnTo>
                  <a:pt x="631164" y="241300"/>
                </a:lnTo>
                <a:lnTo>
                  <a:pt x="620393" y="254000"/>
                </a:lnTo>
                <a:lnTo>
                  <a:pt x="614301" y="266700"/>
                </a:lnTo>
                <a:lnTo>
                  <a:pt x="616065" y="279400"/>
                </a:lnTo>
                <a:lnTo>
                  <a:pt x="621824" y="292100"/>
                </a:lnTo>
                <a:lnTo>
                  <a:pt x="627718" y="304800"/>
                </a:lnTo>
                <a:lnTo>
                  <a:pt x="1338953" y="304800"/>
                </a:lnTo>
                <a:lnTo>
                  <a:pt x="1343438" y="292100"/>
                </a:lnTo>
                <a:lnTo>
                  <a:pt x="1347588" y="292100"/>
                </a:lnTo>
                <a:lnTo>
                  <a:pt x="1350210" y="279400"/>
                </a:lnTo>
                <a:lnTo>
                  <a:pt x="1021430" y="279400"/>
                </a:lnTo>
                <a:lnTo>
                  <a:pt x="1004812" y="266700"/>
                </a:lnTo>
                <a:lnTo>
                  <a:pt x="990142" y="266700"/>
                </a:lnTo>
                <a:lnTo>
                  <a:pt x="977770" y="254000"/>
                </a:lnTo>
                <a:lnTo>
                  <a:pt x="961320" y="254000"/>
                </a:lnTo>
                <a:lnTo>
                  <a:pt x="960427" y="241300"/>
                </a:lnTo>
                <a:lnTo>
                  <a:pt x="956505" y="228600"/>
                </a:lnTo>
                <a:lnTo>
                  <a:pt x="950139" y="215900"/>
                </a:lnTo>
                <a:close/>
              </a:path>
              <a:path w="2182210" h="2044700">
                <a:moveTo>
                  <a:pt x="1690088" y="279400"/>
                </a:moveTo>
                <a:lnTo>
                  <a:pt x="1680806" y="279400"/>
                </a:lnTo>
                <a:lnTo>
                  <a:pt x="1680806" y="292100"/>
                </a:lnTo>
                <a:lnTo>
                  <a:pt x="1695034" y="292100"/>
                </a:lnTo>
                <a:lnTo>
                  <a:pt x="1690088" y="279400"/>
                </a:lnTo>
                <a:close/>
              </a:path>
              <a:path w="2182210" h="2044700">
                <a:moveTo>
                  <a:pt x="1441075" y="76200"/>
                </a:moveTo>
                <a:lnTo>
                  <a:pt x="1243320" y="76200"/>
                </a:lnTo>
                <a:lnTo>
                  <a:pt x="1248085" y="88900"/>
                </a:lnTo>
                <a:lnTo>
                  <a:pt x="1254042" y="101600"/>
                </a:lnTo>
                <a:lnTo>
                  <a:pt x="1259028" y="101600"/>
                </a:lnTo>
                <a:lnTo>
                  <a:pt x="1260868" y="114300"/>
                </a:lnTo>
                <a:lnTo>
                  <a:pt x="1250327" y="114300"/>
                </a:lnTo>
                <a:lnTo>
                  <a:pt x="1248206" y="127000"/>
                </a:lnTo>
                <a:lnTo>
                  <a:pt x="1249695" y="127000"/>
                </a:lnTo>
                <a:lnTo>
                  <a:pt x="1253978" y="139700"/>
                </a:lnTo>
                <a:lnTo>
                  <a:pt x="1255873" y="152400"/>
                </a:lnTo>
                <a:lnTo>
                  <a:pt x="1241883" y="165100"/>
                </a:lnTo>
                <a:lnTo>
                  <a:pt x="1229849" y="165100"/>
                </a:lnTo>
                <a:lnTo>
                  <a:pt x="1220110" y="177800"/>
                </a:lnTo>
                <a:lnTo>
                  <a:pt x="1213007" y="190500"/>
                </a:lnTo>
                <a:lnTo>
                  <a:pt x="1208878" y="203200"/>
                </a:lnTo>
                <a:lnTo>
                  <a:pt x="1208063" y="203200"/>
                </a:lnTo>
                <a:lnTo>
                  <a:pt x="1207801" y="215900"/>
                </a:lnTo>
                <a:lnTo>
                  <a:pt x="1207301" y="228600"/>
                </a:lnTo>
                <a:lnTo>
                  <a:pt x="1205665" y="254000"/>
                </a:lnTo>
                <a:lnTo>
                  <a:pt x="1066727" y="254000"/>
                </a:lnTo>
                <a:lnTo>
                  <a:pt x="1060772" y="266700"/>
                </a:lnTo>
                <a:lnTo>
                  <a:pt x="1047649" y="279400"/>
                </a:lnTo>
                <a:lnTo>
                  <a:pt x="1350210" y="279400"/>
                </a:lnTo>
                <a:lnTo>
                  <a:pt x="1344665" y="266700"/>
                </a:lnTo>
                <a:lnTo>
                  <a:pt x="1335727" y="266700"/>
                </a:lnTo>
                <a:lnTo>
                  <a:pt x="1326009" y="254000"/>
                </a:lnTo>
                <a:lnTo>
                  <a:pt x="1318120" y="241300"/>
                </a:lnTo>
                <a:lnTo>
                  <a:pt x="1320751" y="228600"/>
                </a:lnTo>
                <a:lnTo>
                  <a:pt x="1329419" y="215900"/>
                </a:lnTo>
                <a:lnTo>
                  <a:pt x="1339710" y="215900"/>
                </a:lnTo>
                <a:lnTo>
                  <a:pt x="1346883" y="203200"/>
                </a:lnTo>
                <a:lnTo>
                  <a:pt x="1349641" y="190500"/>
                </a:lnTo>
                <a:lnTo>
                  <a:pt x="1359560" y="177800"/>
                </a:lnTo>
                <a:lnTo>
                  <a:pt x="1393249" y="177800"/>
                </a:lnTo>
                <a:lnTo>
                  <a:pt x="1402957" y="165100"/>
                </a:lnTo>
                <a:lnTo>
                  <a:pt x="1409684" y="152400"/>
                </a:lnTo>
                <a:lnTo>
                  <a:pt x="1412563" y="139700"/>
                </a:lnTo>
                <a:lnTo>
                  <a:pt x="1413797" y="139700"/>
                </a:lnTo>
                <a:lnTo>
                  <a:pt x="1415587" y="127000"/>
                </a:lnTo>
                <a:lnTo>
                  <a:pt x="1423556" y="114300"/>
                </a:lnTo>
                <a:lnTo>
                  <a:pt x="1430052" y="101600"/>
                </a:lnTo>
                <a:lnTo>
                  <a:pt x="1435688" y="88900"/>
                </a:lnTo>
                <a:lnTo>
                  <a:pt x="1441075" y="76200"/>
                </a:lnTo>
                <a:close/>
              </a:path>
              <a:path w="2182210" h="2044700">
                <a:moveTo>
                  <a:pt x="833576" y="215900"/>
                </a:moveTo>
                <a:lnTo>
                  <a:pt x="701151" y="215900"/>
                </a:lnTo>
                <a:lnTo>
                  <a:pt x="687914" y="228600"/>
                </a:lnTo>
                <a:lnTo>
                  <a:pt x="846170" y="228600"/>
                </a:lnTo>
                <a:lnTo>
                  <a:pt x="833576" y="215900"/>
                </a:lnTo>
                <a:close/>
              </a:path>
              <a:path w="2182210" h="2044700">
                <a:moveTo>
                  <a:pt x="811765" y="190500"/>
                </a:moveTo>
                <a:lnTo>
                  <a:pt x="789216" y="190500"/>
                </a:lnTo>
                <a:lnTo>
                  <a:pt x="776995" y="203200"/>
                </a:lnTo>
                <a:lnTo>
                  <a:pt x="740103" y="203200"/>
                </a:lnTo>
                <a:lnTo>
                  <a:pt x="715116" y="215900"/>
                </a:lnTo>
                <a:lnTo>
                  <a:pt x="822161" y="215900"/>
                </a:lnTo>
                <a:lnTo>
                  <a:pt x="815526" y="203200"/>
                </a:lnTo>
                <a:lnTo>
                  <a:pt x="811765" y="190500"/>
                </a:lnTo>
                <a:close/>
              </a:path>
              <a:path w="2182210" h="2044700">
                <a:moveTo>
                  <a:pt x="1277705" y="50800"/>
                </a:moveTo>
                <a:lnTo>
                  <a:pt x="1246021" y="50800"/>
                </a:lnTo>
                <a:lnTo>
                  <a:pt x="1241911" y="76200"/>
                </a:lnTo>
                <a:lnTo>
                  <a:pt x="1433517" y="76200"/>
                </a:lnTo>
                <a:lnTo>
                  <a:pt x="1430743" y="63500"/>
                </a:lnTo>
                <a:lnTo>
                  <a:pt x="1286234" y="63500"/>
                </a:lnTo>
                <a:lnTo>
                  <a:pt x="1277705" y="50800"/>
                </a:lnTo>
                <a:close/>
              </a:path>
              <a:path w="2182210" h="2044700">
                <a:moveTo>
                  <a:pt x="1427343" y="12700"/>
                </a:moveTo>
                <a:lnTo>
                  <a:pt x="1376679" y="12700"/>
                </a:lnTo>
                <a:lnTo>
                  <a:pt x="1369331" y="25400"/>
                </a:lnTo>
                <a:lnTo>
                  <a:pt x="1357796" y="38100"/>
                </a:lnTo>
                <a:lnTo>
                  <a:pt x="1338750" y="50800"/>
                </a:lnTo>
                <a:lnTo>
                  <a:pt x="1296339" y="50800"/>
                </a:lnTo>
                <a:lnTo>
                  <a:pt x="1286234" y="63500"/>
                </a:lnTo>
                <a:lnTo>
                  <a:pt x="1430743" y="63500"/>
                </a:lnTo>
                <a:lnTo>
                  <a:pt x="1432889" y="38100"/>
                </a:lnTo>
                <a:lnTo>
                  <a:pt x="1431527" y="25400"/>
                </a:lnTo>
                <a:lnTo>
                  <a:pt x="1427343" y="12700"/>
                </a:lnTo>
                <a:close/>
              </a:path>
              <a:path w="2182210" h="2044700">
                <a:moveTo>
                  <a:pt x="1413237" y="0"/>
                </a:moveTo>
                <a:lnTo>
                  <a:pt x="1387988" y="0"/>
                </a:lnTo>
                <a:lnTo>
                  <a:pt x="1381214" y="12700"/>
                </a:lnTo>
                <a:lnTo>
                  <a:pt x="1421018" y="12700"/>
                </a:lnTo>
                <a:lnTo>
                  <a:pt x="1413237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bk object 25"/>
          <p:cNvSpPr/>
          <p:nvPr/>
        </p:nvSpPr>
        <p:spPr>
          <a:xfrm>
            <a:off x="2428055" y="3309179"/>
            <a:ext cx="660" cy="914"/>
          </a:xfrm>
          <a:custGeom>
            <a:avLst/>
            <a:gdLst/>
            <a:ahLst/>
            <a:cxnLst/>
            <a:rect l="l" t="t" r="r" b="b"/>
            <a:pathLst>
              <a:path w="660" h="914">
                <a:moveTo>
                  <a:pt x="660" y="914"/>
                </a:moveTo>
                <a:lnTo>
                  <a:pt x="457" y="596"/>
                </a:lnTo>
                <a:lnTo>
                  <a:pt x="254" y="279"/>
                </a:lnTo>
                <a:lnTo>
                  <a:pt x="0" y="0"/>
                </a:lnTo>
                <a:lnTo>
                  <a:pt x="254" y="279"/>
                </a:lnTo>
                <a:lnTo>
                  <a:pt x="457" y="596"/>
                </a:lnTo>
                <a:lnTo>
                  <a:pt x="660" y="9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bk object 26"/>
          <p:cNvSpPr/>
          <p:nvPr/>
        </p:nvSpPr>
        <p:spPr>
          <a:xfrm>
            <a:off x="3040957" y="3197826"/>
            <a:ext cx="292" cy="533"/>
          </a:xfrm>
          <a:custGeom>
            <a:avLst/>
            <a:gdLst/>
            <a:ahLst/>
            <a:cxnLst/>
            <a:rect l="l" t="t" r="r" b="b"/>
            <a:pathLst>
              <a:path w="292" h="533">
                <a:moveTo>
                  <a:pt x="292" y="0"/>
                </a:moveTo>
                <a:lnTo>
                  <a:pt x="215" y="165"/>
                </a:lnTo>
                <a:lnTo>
                  <a:pt x="63" y="355"/>
                </a:lnTo>
                <a:lnTo>
                  <a:pt x="0" y="533"/>
                </a:lnTo>
                <a:lnTo>
                  <a:pt x="25" y="342"/>
                </a:lnTo>
                <a:lnTo>
                  <a:pt x="215" y="190"/>
                </a:lnTo>
                <a:lnTo>
                  <a:pt x="292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bk object 27"/>
          <p:cNvSpPr/>
          <p:nvPr/>
        </p:nvSpPr>
        <p:spPr>
          <a:xfrm>
            <a:off x="2003532" y="2917041"/>
            <a:ext cx="2182210" cy="2049189"/>
          </a:xfrm>
          <a:custGeom>
            <a:avLst/>
            <a:gdLst/>
            <a:ahLst/>
            <a:cxnLst/>
            <a:rect l="l" t="t" r="r" b="b"/>
            <a:pathLst>
              <a:path w="2182210" h="2049189">
                <a:moveTo>
                  <a:pt x="2150325" y="502679"/>
                </a:moveTo>
                <a:lnTo>
                  <a:pt x="2103695" y="484307"/>
                </a:lnTo>
                <a:lnTo>
                  <a:pt x="2071562" y="462666"/>
                </a:lnTo>
                <a:lnTo>
                  <a:pt x="2060820" y="455374"/>
                </a:lnTo>
                <a:lnTo>
                  <a:pt x="2049883" y="448487"/>
                </a:lnTo>
                <a:lnTo>
                  <a:pt x="2038645" y="442270"/>
                </a:lnTo>
                <a:lnTo>
                  <a:pt x="2026998" y="436989"/>
                </a:lnTo>
                <a:lnTo>
                  <a:pt x="2012384" y="434946"/>
                </a:lnTo>
                <a:lnTo>
                  <a:pt x="1999408" y="436182"/>
                </a:lnTo>
                <a:lnTo>
                  <a:pt x="1987700" y="439336"/>
                </a:lnTo>
                <a:lnTo>
                  <a:pt x="1976890" y="443048"/>
                </a:lnTo>
                <a:lnTo>
                  <a:pt x="1966607" y="445956"/>
                </a:lnTo>
                <a:lnTo>
                  <a:pt x="1950624" y="443818"/>
                </a:lnTo>
                <a:lnTo>
                  <a:pt x="1939080" y="439251"/>
                </a:lnTo>
                <a:lnTo>
                  <a:pt x="1929542" y="434311"/>
                </a:lnTo>
                <a:lnTo>
                  <a:pt x="1917349" y="433241"/>
                </a:lnTo>
                <a:lnTo>
                  <a:pt x="1907360" y="434289"/>
                </a:lnTo>
                <a:lnTo>
                  <a:pt x="1896784" y="429150"/>
                </a:lnTo>
                <a:lnTo>
                  <a:pt x="1885162" y="420580"/>
                </a:lnTo>
                <a:lnTo>
                  <a:pt x="1874059" y="413019"/>
                </a:lnTo>
                <a:lnTo>
                  <a:pt x="1863343" y="410870"/>
                </a:lnTo>
                <a:lnTo>
                  <a:pt x="1862277" y="410870"/>
                </a:lnTo>
                <a:lnTo>
                  <a:pt x="1857006" y="411924"/>
                </a:lnTo>
                <a:lnTo>
                  <a:pt x="1851736" y="416141"/>
                </a:lnTo>
                <a:lnTo>
                  <a:pt x="1846478" y="418262"/>
                </a:lnTo>
                <a:lnTo>
                  <a:pt x="1845398" y="418262"/>
                </a:lnTo>
                <a:lnTo>
                  <a:pt x="1841169" y="420370"/>
                </a:lnTo>
                <a:lnTo>
                  <a:pt x="1835912" y="421437"/>
                </a:lnTo>
                <a:lnTo>
                  <a:pt x="1810948" y="380376"/>
                </a:lnTo>
                <a:lnTo>
                  <a:pt x="1805892" y="371047"/>
                </a:lnTo>
                <a:lnTo>
                  <a:pt x="1797998" y="362518"/>
                </a:lnTo>
                <a:lnTo>
                  <a:pt x="1787419" y="358283"/>
                </a:lnTo>
                <a:lnTo>
                  <a:pt x="1777407" y="359025"/>
                </a:lnTo>
                <a:lnTo>
                  <a:pt x="1768172" y="360930"/>
                </a:lnTo>
                <a:lnTo>
                  <a:pt x="1759925" y="360185"/>
                </a:lnTo>
                <a:lnTo>
                  <a:pt x="1755234" y="348837"/>
                </a:lnTo>
                <a:lnTo>
                  <a:pt x="1758160" y="339717"/>
                </a:lnTo>
                <a:lnTo>
                  <a:pt x="1760023" y="333067"/>
                </a:lnTo>
                <a:lnTo>
                  <a:pt x="1754191" y="322678"/>
                </a:lnTo>
                <a:lnTo>
                  <a:pt x="1745297" y="309647"/>
                </a:lnTo>
                <a:lnTo>
                  <a:pt x="1735543" y="297472"/>
                </a:lnTo>
                <a:lnTo>
                  <a:pt x="1727126" y="289652"/>
                </a:lnTo>
                <a:lnTo>
                  <a:pt x="1705835" y="291461"/>
                </a:lnTo>
                <a:lnTo>
                  <a:pt x="1695034" y="287935"/>
                </a:lnTo>
                <a:lnTo>
                  <a:pt x="1690088" y="282811"/>
                </a:lnTo>
                <a:lnTo>
                  <a:pt x="1680806" y="281127"/>
                </a:lnTo>
                <a:lnTo>
                  <a:pt x="1680806" y="287426"/>
                </a:lnTo>
                <a:lnTo>
                  <a:pt x="1675536" y="287426"/>
                </a:lnTo>
                <a:lnTo>
                  <a:pt x="1666600" y="278799"/>
                </a:lnTo>
                <a:lnTo>
                  <a:pt x="1657772" y="271604"/>
                </a:lnTo>
                <a:lnTo>
                  <a:pt x="1646034" y="275330"/>
                </a:lnTo>
                <a:lnTo>
                  <a:pt x="1634997" y="283496"/>
                </a:lnTo>
                <a:lnTo>
                  <a:pt x="1626267" y="294211"/>
                </a:lnTo>
                <a:lnTo>
                  <a:pt x="1626109" y="305937"/>
                </a:lnTo>
                <a:lnTo>
                  <a:pt x="1628624" y="317281"/>
                </a:lnTo>
                <a:lnTo>
                  <a:pt x="1632049" y="327944"/>
                </a:lnTo>
                <a:lnTo>
                  <a:pt x="1634622" y="337628"/>
                </a:lnTo>
                <a:lnTo>
                  <a:pt x="1634582" y="346036"/>
                </a:lnTo>
                <a:lnTo>
                  <a:pt x="1630166" y="352869"/>
                </a:lnTo>
                <a:lnTo>
                  <a:pt x="1621701" y="358127"/>
                </a:lnTo>
                <a:lnTo>
                  <a:pt x="1618538" y="356006"/>
                </a:lnTo>
                <a:lnTo>
                  <a:pt x="1615389" y="353898"/>
                </a:lnTo>
                <a:lnTo>
                  <a:pt x="1608736" y="345224"/>
                </a:lnTo>
                <a:lnTo>
                  <a:pt x="1600854" y="336531"/>
                </a:lnTo>
                <a:lnTo>
                  <a:pt x="1589309" y="333262"/>
                </a:lnTo>
                <a:lnTo>
                  <a:pt x="1576224" y="338058"/>
                </a:lnTo>
                <a:lnTo>
                  <a:pt x="1565833" y="346243"/>
                </a:lnTo>
                <a:lnTo>
                  <a:pt x="1556592" y="355370"/>
                </a:lnTo>
                <a:lnTo>
                  <a:pt x="1546958" y="362991"/>
                </a:lnTo>
                <a:lnTo>
                  <a:pt x="1533080" y="361025"/>
                </a:lnTo>
                <a:lnTo>
                  <a:pt x="1526303" y="356429"/>
                </a:lnTo>
                <a:lnTo>
                  <a:pt x="1524165" y="350222"/>
                </a:lnTo>
                <a:lnTo>
                  <a:pt x="1524203" y="343421"/>
                </a:lnTo>
                <a:lnTo>
                  <a:pt x="1523952" y="337044"/>
                </a:lnTo>
                <a:lnTo>
                  <a:pt x="1520950" y="332107"/>
                </a:lnTo>
                <a:lnTo>
                  <a:pt x="1510250" y="327719"/>
                </a:lnTo>
                <a:lnTo>
                  <a:pt x="1498286" y="325937"/>
                </a:lnTo>
                <a:lnTo>
                  <a:pt x="1485943" y="324970"/>
                </a:lnTo>
                <a:lnTo>
                  <a:pt x="1474102" y="323025"/>
                </a:lnTo>
                <a:lnTo>
                  <a:pt x="1461167" y="317493"/>
                </a:lnTo>
                <a:lnTo>
                  <a:pt x="1448184" y="313282"/>
                </a:lnTo>
                <a:lnTo>
                  <a:pt x="1435702" y="310554"/>
                </a:lnTo>
                <a:lnTo>
                  <a:pt x="1424270" y="309473"/>
                </a:lnTo>
                <a:lnTo>
                  <a:pt x="1406469" y="307240"/>
                </a:lnTo>
                <a:lnTo>
                  <a:pt x="1380562" y="334643"/>
                </a:lnTo>
                <a:lnTo>
                  <a:pt x="1377162" y="341547"/>
                </a:lnTo>
                <a:lnTo>
                  <a:pt x="1372083" y="346318"/>
                </a:lnTo>
                <a:lnTo>
                  <a:pt x="1364411" y="347932"/>
                </a:lnTo>
                <a:lnTo>
                  <a:pt x="1353233" y="345367"/>
                </a:lnTo>
                <a:lnTo>
                  <a:pt x="1341508" y="333079"/>
                </a:lnTo>
                <a:lnTo>
                  <a:pt x="1335409" y="322497"/>
                </a:lnTo>
                <a:lnTo>
                  <a:pt x="1333746" y="313361"/>
                </a:lnTo>
                <a:lnTo>
                  <a:pt x="1335325" y="305414"/>
                </a:lnTo>
                <a:lnTo>
                  <a:pt x="1338953" y="298398"/>
                </a:lnTo>
                <a:lnTo>
                  <a:pt x="1343438" y="292053"/>
                </a:lnTo>
                <a:lnTo>
                  <a:pt x="1347588" y="286121"/>
                </a:lnTo>
                <a:lnTo>
                  <a:pt x="1350210" y="280345"/>
                </a:lnTo>
                <a:lnTo>
                  <a:pt x="1344665" y="268657"/>
                </a:lnTo>
                <a:lnTo>
                  <a:pt x="1335727" y="259485"/>
                </a:lnTo>
                <a:lnTo>
                  <a:pt x="1326009" y="250893"/>
                </a:lnTo>
                <a:lnTo>
                  <a:pt x="1318120" y="240945"/>
                </a:lnTo>
                <a:lnTo>
                  <a:pt x="1320751" y="225993"/>
                </a:lnTo>
                <a:lnTo>
                  <a:pt x="1329419" y="216917"/>
                </a:lnTo>
                <a:lnTo>
                  <a:pt x="1339710" y="210580"/>
                </a:lnTo>
                <a:lnTo>
                  <a:pt x="1346883" y="197538"/>
                </a:lnTo>
                <a:lnTo>
                  <a:pt x="1382214" y="171767"/>
                </a:lnTo>
                <a:lnTo>
                  <a:pt x="1393249" y="169678"/>
                </a:lnTo>
                <a:lnTo>
                  <a:pt x="1402957" y="166168"/>
                </a:lnTo>
                <a:lnTo>
                  <a:pt x="1409684" y="155530"/>
                </a:lnTo>
                <a:lnTo>
                  <a:pt x="1412563" y="143966"/>
                </a:lnTo>
                <a:lnTo>
                  <a:pt x="1413797" y="132422"/>
                </a:lnTo>
                <a:lnTo>
                  <a:pt x="1415587" y="121841"/>
                </a:lnTo>
                <a:lnTo>
                  <a:pt x="1423556" y="109349"/>
                </a:lnTo>
                <a:lnTo>
                  <a:pt x="1430052" y="98239"/>
                </a:lnTo>
                <a:lnTo>
                  <a:pt x="1435688" y="87931"/>
                </a:lnTo>
                <a:lnTo>
                  <a:pt x="1441075" y="77847"/>
                </a:lnTo>
                <a:lnTo>
                  <a:pt x="1433517" y="73104"/>
                </a:lnTo>
                <a:lnTo>
                  <a:pt x="1430743" y="60678"/>
                </a:lnTo>
                <a:lnTo>
                  <a:pt x="1432889" y="42486"/>
                </a:lnTo>
                <a:lnTo>
                  <a:pt x="1431527" y="27783"/>
                </a:lnTo>
                <a:lnTo>
                  <a:pt x="1427343" y="16379"/>
                </a:lnTo>
                <a:lnTo>
                  <a:pt x="1421018" y="8087"/>
                </a:lnTo>
                <a:lnTo>
                  <a:pt x="1413237" y="2719"/>
                </a:lnTo>
                <a:lnTo>
                  <a:pt x="1404682" y="86"/>
                </a:lnTo>
                <a:lnTo>
                  <a:pt x="1396038" y="0"/>
                </a:lnTo>
                <a:lnTo>
                  <a:pt x="1387988" y="2272"/>
                </a:lnTo>
                <a:lnTo>
                  <a:pt x="1381214" y="6715"/>
                </a:lnTo>
                <a:lnTo>
                  <a:pt x="1376679" y="17013"/>
                </a:lnTo>
                <a:lnTo>
                  <a:pt x="1369331" y="26395"/>
                </a:lnTo>
                <a:lnTo>
                  <a:pt x="1322334" y="49072"/>
                </a:lnTo>
                <a:lnTo>
                  <a:pt x="1286234" y="55292"/>
                </a:lnTo>
                <a:lnTo>
                  <a:pt x="1277705" y="54746"/>
                </a:lnTo>
                <a:lnTo>
                  <a:pt x="1270491" y="53542"/>
                </a:lnTo>
                <a:lnTo>
                  <a:pt x="1255710" y="50108"/>
                </a:lnTo>
                <a:lnTo>
                  <a:pt x="1246021" y="51158"/>
                </a:lnTo>
                <a:lnTo>
                  <a:pt x="1241911" y="68197"/>
                </a:lnTo>
                <a:lnTo>
                  <a:pt x="1243320" y="80203"/>
                </a:lnTo>
                <a:lnTo>
                  <a:pt x="1248085" y="88886"/>
                </a:lnTo>
                <a:lnTo>
                  <a:pt x="1254042" y="95960"/>
                </a:lnTo>
                <a:lnTo>
                  <a:pt x="1259028" y="103136"/>
                </a:lnTo>
                <a:lnTo>
                  <a:pt x="1260868" y="116497"/>
                </a:lnTo>
                <a:lnTo>
                  <a:pt x="1250327" y="115456"/>
                </a:lnTo>
                <a:lnTo>
                  <a:pt x="1248206" y="121767"/>
                </a:lnTo>
                <a:lnTo>
                  <a:pt x="1249695" y="128956"/>
                </a:lnTo>
                <a:lnTo>
                  <a:pt x="1253978" y="137610"/>
                </a:lnTo>
                <a:lnTo>
                  <a:pt x="1255873" y="147952"/>
                </a:lnTo>
                <a:lnTo>
                  <a:pt x="1220110" y="178357"/>
                </a:lnTo>
                <a:lnTo>
                  <a:pt x="1207801" y="216251"/>
                </a:lnTo>
                <a:lnTo>
                  <a:pt x="1207301" y="229022"/>
                </a:lnTo>
                <a:lnTo>
                  <a:pt x="1205665" y="247333"/>
                </a:lnTo>
                <a:lnTo>
                  <a:pt x="1200348" y="252728"/>
                </a:lnTo>
                <a:lnTo>
                  <a:pt x="1190049" y="251114"/>
                </a:lnTo>
                <a:lnTo>
                  <a:pt x="1181690" y="249446"/>
                </a:lnTo>
                <a:lnTo>
                  <a:pt x="1172130" y="248212"/>
                </a:lnTo>
                <a:lnTo>
                  <a:pt x="1161189" y="247760"/>
                </a:lnTo>
                <a:lnTo>
                  <a:pt x="1148688" y="248438"/>
                </a:lnTo>
                <a:lnTo>
                  <a:pt x="1134444" y="250593"/>
                </a:lnTo>
                <a:lnTo>
                  <a:pt x="1118278" y="254573"/>
                </a:lnTo>
                <a:lnTo>
                  <a:pt x="1098985" y="250496"/>
                </a:lnTo>
                <a:lnTo>
                  <a:pt x="1084711" y="249802"/>
                </a:lnTo>
                <a:lnTo>
                  <a:pt x="1074332" y="252018"/>
                </a:lnTo>
                <a:lnTo>
                  <a:pt x="1066727" y="256669"/>
                </a:lnTo>
                <a:lnTo>
                  <a:pt x="1060772" y="263284"/>
                </a:lnTo>
                <a:lnTo>
                  <a:pt x="1047649" y="272355"/>
                </a:lnTo>
                <a:lnTo>
                  <a:pt x="1039648" y="278408"/>
                </a:lnTo>
                <a:lnTo>
                  <a:pt x="1021430" y="271436"/>
                </a:lnTo>
                <a:lnTo>
                  <a:pt x="1004812" y="266088"/>
                </a:lnTo>
                <a:lnTo>
                  <a:pt x="968047" y="254394"/>
                </a:lnTo>
                <a:lnTo>
                  <a:pt x="960427" y="233886"/>
                </a:lnTo>
                <a:lnTo>
                  <a:pt x="956505" y="221923"/>
                </a:lnTo>
                <a:lnTo>
                  <a:pt x="950139" y="212940"/>
                </a:lnTo>
                <a:lnTo>
                  <a:pt x="939551" y="208202"/>
                </a:lnTo>
                <a:lnTo>
                  <a:pt x="928747" y="208101"/>
                </a:lnTo>
                <a:lnTo>
                  <a:pt x="917208" y="211049"/>
                </a:lnTo>
                <a:lnTo>
                  <a:pt x="905002" y="215094"/>
                </a:lnTo>
                <a:lnTo>
                  <a:pt x="893184" y="218541"/>
                </a:lnTo>
                <a:lnTo>
                  <a:pt x="881572" y="221197"/>
                </a:lnTo>
                <a:lnTo>
                  <a:pt x="869987" y="222865"/>
                </a:lnTo>
                <a:lnTo>
                  <a:pt x="858246" y="223350"/>
                </a:lnTo>
                <a:lnTo>
                  <a:pt x="846170" y="222457"/>
                </a:lnTo>
                <a:lnTo>
                  <a:pt x="833576" y="219991"/>
                </a:lnTo>
                <a:lnTo>
                  <a:pt x="822161" y="208477"/>
                </a:lnTo>
                <a:lnTo>
                  <a:pt x="815526" y="197511"/>
                </a:lnTo>
                <a:lnTo>
                  <a:pt x="811765" y="187072"/>
                </a:lnTo>
                <a:lnTo>
                  <a:pt x="802944" y="186144"/>
                </a:lnTo>
                <a:lnTo>
                  <a:pt x="764749" y="200686"/>
                </a:lnTo>
                <a:lnTo>
                  <a:pt x="727662" y="208842"/>
                </a:lnTo>
                <a:lnTo>
                  <a:pt x="715116" y="211544"/>
                </a:lnTo>
                <a:lnTo>
                  <a:pt x="675361" y="231251"/>
                </a:lnTo>
                <a:lnTo>
                  <a:pt x="631164" y="243150"/>
                </a:lnTo>
                <a:lnTo>
                  <a:pt x="620393" y="253140"/>
                </a:lnTo>
                <a:lnTo>
                  <a:pt x="614301" y="264549"/>
                </a:lnTo>
                <a:lnTo>
                  <a:pt x="616065" y="278168"/>
                </a:lnTo>
                <a:lnTo>
                  <a:pt x="621824" y="288615"/>
                </a:lnTo>
                <a:lnTo>
                  <a:pt x="627718" y="297100"/>
                </a:lnTo>
                <a:lnTo>
                  <a:pt x="629891" y="304839"/>
                </a:lnTo>
                <a:lnTo>
                  <a:pt x="621792" y="312342"/>
                </a:lnTo>
                <a:lnTo>
                  <a:pt x="611188" y="315817"/>
                </a:lnTo>
                <a:lnTo>
                  <a:pt x="598966" y="316260"/>
                </a:lnTo>
                <a:lnTo>
                  <a:pt x="586013" y="314668"/>
                </a:lnTo>
                <a:lnTo>
                  <a:pt x="573216" y="312036"/>
                </a:lnTo>
                <a:lnTo>
                  <a:pt x="561463" y="309361"/>
                </a:lnTo>
                <a:lnTo>
                  <a:pt x="551640" y="307638"/>
                </a:lnTo>
                <a:lnTo>
                  <a:pt x="539984" y="304507"/>
                </a:lnTo>
                <a:lnTo>
                  <a:pt x="528055" y="302401"/>
                </a:lnTo>
                <a:lnTo>
                  <a:pt x="515856" y="301317"/>
                </a:lnTo>
                <a:lnTo>
                  <a:pt x="503392" y="301253"/>
                </a:lnTo>
                <a:lnTo>
                  <a:pt x="490664" y="302206"/>
                </a:lnTo>
                <a:lnTo>
                  <a:pt x="477678" y="304173"/>
                </a:lnTo>
                <a:lnTo>
                  <a:pt x="464437" y="307152"/>
                </a:lnTo>
                <a:lnTo>
                  <a:pt x="451707" y="309952"/>
                </a:lnTo>
                <a:lnTo>
                  <a:pt x="439416" y="312725"/>
                </a:lnTo>
                <a:lnTo>
                  <a:pt x="427382" y="316139"/>
                </a:lnTo>
                <a:lnTo>
                  <a:pt x="424056" y="329025"/>
                </a:lnTo>
                <a:lnTo>
                  <a:pt x="426003" y="340578"/>
                </a:lnTo>
                <a:lnTo>
                  <a:pt x="434532" y="350429"/>
                </a:lnTo>
                <a:lnTo>
                  <a:pt x="441098" y="359580"/>
                </a:lnTo>
                <a:lnTo>
                  <a:pt x="433638" y="368230"/>
                </a:lnTo>
                <a:lnTo>
                  <a:pt x="424307" y="374578"/>
                </a:lnTo>
                <a:lnTo>
                  <a:pt x="423125" y="379209"/>
                </a:lnTo>
                <a:lnTo>
                  <a:pt x="422059" y="384442"/>
                </a:lnTo>
                <a:lnTo>
                  <a:pt x="421004" y="389725"/>
                </a:lnTo>
                <a:lnTo>
                  <a:pt x="420293" y="389395"/>
                </a:lnTo>
                <a:lnTo>
                  <a:pt x="419747" y="388899"/>
                </a:lnTo>
                <a:lnTo>
                  <a:pt x="418871" y="388721"/>
                </a:lnTo>
                <a:lnTo>
                  <a:pt x="409576" y="396241"/>
                </a:lnTo>
                <a:lnTo>
                  <a:pt x="403164" y="407969"/>
                </a:lnTo>
                <a:lnTo>
                  <a:pt x="396373" y="419490"/>
                </a:lnTo>
                <a:lnTo>
                  <a:pt x="388136" y="430394"/>
                </a:lnTo>
                <a:lnTo>
                  <a:pt x="379985" y="440182"/>
                </a:lnTo>
                <a:lnTo>
                  <a:pt x="371620" y="448833"/>
                </a:lnTo>
                <a:lnTo>
                  <a:pt x="364032" y="454139"/>
                </a:lnTo>
                <a:lnTo>
                  <a:pt x="356628" y="453072"/>
                </a:lnTo>
                <a:lnTo>
                  <a:pt x="350304" y="456260"/>
                </a:lnTo>
                <a:lnTo>
                  <a:pt x="346074" y="461531"/>
                </a:lnTo>
                <a:lnTo>
                  <a:pt x="345033" y="474167"/>
                </a:lnTo>
                <a:lnTo>
                  <a:pt x="339750" y="477367"/>
                </a:lnTo>
                <a:lnTo>
                  <a:pt x="328322" y="473384"/>
                </a:lnTo>
                <a:lnTo>
                  <a:pt x="317358" y="466646"/>
                </a:lnTo>
                <a:lnTo>
                  <a:pt x="301686" y="470868"/>
                </a:lnTo>
                <a:lnTo>
                  <a:pt x="293419" y="479555"/>
                </a:lnTo>
                <a:lnTo>
                  <a:pt x="284886" y="488950"/>
                </a:lnTo>
                <a:lnTo>
                  <a:pt x="294368" y="498526"/>
                </a:lnTo>
                <a:lnTo>
                  <a:pt x="301841" y="508432"/>
                </a:lnTo>
                <a:lnTo>
                  <a:pt x="297044" y="501373"/>
                </a:lnTo>
                <a:lnTo>
                  <a:pt x="289725" y="493253"/>
                </a:lnTo>
                <a:lnTo>
                  <a:pt x="279123" y="484616"/>
                </a:lnTo>
                <a:lnTo>
                  <a:pt x="264475" y="476010"/>
                </a:lnTo>
                <a:lnTo>
                  <a:pt x="252331" y="478978"/>
                </a:lnTo>
                <a:lnTo>
                  <a:pt x="244244" y="484730"/>
                </a:lnTo>
                <a:lnTo>
                  <a:pt x="239468" y="492755"/>
                </a:lnTo>
                <a:lnTo>
                  <a:pt x="237256" y="502546"/>
                </a:lnTo>
                <a:lnTo>
                  <a:pt x="236864" y="513592"/>
                </a:lnTo>
                <a:lnTo>
                  <a:pt x="237544" y="525385"/>
                </a:lnTo>
                <a:lnTo>
                  <a:pt x="238552" y="537416"/>
                </a:lnTo>
                <a:lnTo>
                  <a:pt x="239142" y="549176"/>
                </a:lnTo>
                <a:lnTo>
                  <a:pt x="238567" y="560155"/>
                </a:lnTo>
                <a:lnTo>
                  <a:pt x="235507" y="566607"/>
                </a:lnTo>
                <a:lnTo>
                  <a:pt x="231089" y="570134"/>
                </a:lnTo>
                <a:lnTo>
                  <a:pt x="225850" y="572390"/>
                </a:lnTo>
                <a:lnTo>
                  <a:pt x="220325" y="575029"/>
                </a:lnTo>
                <a:lnTo>
                  <a:pt x="215051" y="579705"/>
                </a:lnTo>
                <a:lnTo>
                  <a:pt x="210563" y="588073"/>
                </a:lnTo>
                <a:lnTo>
                  <a:pt x="207399" y="601785"/>
                </a:lnTo>
                <a:lnTo>
                  <a:pt x="208757" y="615024"/>
                </a:lnTo>
                <a:lnTo>
                  <a:pt x="209752" y="629089"/>
                </a:lnTo>
                <a:lnTo>
                  <a:pt x="190343" y="671860"/>
                </a:lnTo>
                <a:lnTo>
                  <a:pt x="148465" y="675480"/>
                </a:lnTo>
                <a:lnTo>
                  <a:pt x="137339" y="676036"/>
                </a:lnTo>
                <a:lnTo>
                  <a:pt x="135077" y="676796"/>
                </a:lnTo>
                <a:lnTo>
                  <a:pt x="124545" y="680648"/>
                </a:lnTo>
                <a:lnTo>
                  <a:pt x="120497" y="687986"/>
                </a:lnTo>
                <a:lnTo>
                  <a:pt x="114454" y="695439"/>
                </a:lnTo>
                <a:lnTo>
                  <a:pt x="67305" y="715780"/>
                </a:lnTo>
                <a:lnTo>
                  <a:pt x="43332" y="723914"/>
                </a:lnTo>
                <a:lnTo>
                  <a:pt x="39987" y="736895"/>
                </a:lnTo>
                <a:lnTo>
                  <a:pt x="37788" y="749464"/>
                </a:lnTo>
                <a:lnTo>
                  <a:pt x="36190" y="761761"/>
                </a:lnTo>
                <a:lnTo>
                  <a:pt x="27796" y="776376"/>
                </a:lnTo>
                <a:lnTo>
                  <a:pt x="18267" y="785250"/>
                </a:lnTo>
                <a:lnTo>
                  <a:pt x="7699" y="789976"/>
                </a:lnTo>
                <a:lnTo>
                  <a:pt x="0" y="791781"/>
                </a:lnTo>
                <a:lnTo>
                  <a:pt x="13017" y="802587"/>
                </a:lnTo>
                <a:lnTo>
                  <a:pt x="21620" y="812313"/>
                </a:lnTo>
                <a:lnTo>
                  <a:pt x="26643" y="821079"/>
                </a:lnTo>
                <a:lnTo>
                  <a:pt x="28920" y="829004"/>
                </a:lnTo>
                <a:lnTo>
                  <a:pt x="29287" y="836208"/>
                </a:lnTo>
                <a:lnTo>
                  <a:pt x="28576" y="842811"/>
                </a:lnTo>
                <a:lnTo>
                  <a:pt x="27622" y="848932"/>
                </a:lnTo>
                <a:lnTo>
                  <a:pt x="27260" y="854692"/>
                </a:lnTo>
                <a:lnTo>
                  <a:pt x="28324" y="860209"/>
                </a:lnTo>
                <a:lnTo>
                  <a:pt x="31648" y="865603"/>
                </a:lnTo>
                <a:lnTo>
                  <a:pt x="35610" y="869569"/>
                </a:lnTo>
                <a:lnTo>
                  <a:pt x="41630" y="866292"/>
                </a:lnTo>
                <a:lnTo>
                  <a:pt x="47878" y="863054"/>
                </a:lnTo>
                <a:lnTo>
                  <a:pt x="53301" y="860184"/>
                </a:lnTo>
                <a:lnTo>
                  <a:pt x="58877" y="857326"/>
                </a:lnTo>
                <a:lnTo>
                  <a:pt x="63309" y="859295"/>
                </a:lnTo>
                <a:lnTo>
                  <a:pt x="70015" y="867986"/>
                </a:lnTo>
                <a:lnTo>
                  <a:pt x="73955" y="882726"/>
                </a:lnTo>
                <a:lnTo>
                  <a:pt x="81521" y="894435"/>
                </a:lnTo>
                <a:lnTo>
                  <a:pt x="85661" y="893229"/>
                </a:lnTo>
                <a:lnTo>
                  <a:pt x="90233" y="892035"/>
                </a:lnTo>
                <a:lnTo>
                  <a:pt x="97428" y="890727"/>
                </a:lnTo>
                <a:lnTo>
                  <a:pt x="105826" y="892018"/>
                </a:lnTo>
                <a:lnTo>
                  <a:pt x="136088" y="924164"/>
                </a:lnTo>
                <a:lnTo>
                  <a:pt x="152854" y="968635"/>
                </a:lnTo>
                <a:lnTo>
                  <a:pt x="146915" y="979689"/>
                </a:lnTo>
                <a:lnTo>
                  <a:pt x="138685" y="989347"/>
                </a:lnTo>
                <a:lnTo>
                  <a:pt x="129131" y="998214"/>
                </a:lnTo>
                <a:lnTo>
                  <a:pt x="119222" y="1006892"/>
                </a:lnTo>
                <a:lnTo>
                  <a:pt x="109925" y="1015984"/>
                </a:lnTo>
                <a:lnTo>
                  <a:pt x="102209" y="1026092"/>
                </a:lnTo>
                <a:lnTo>
                  <a:pt x="96849" y="1042808"/>
                </a:lnTo>
                <a:lnTo>
                  <a:pt x="96430" y="1055828"/>
                </a:lnTo>
                <a:lnTo>
                  <a:pt x="99489" y="1065952"/>
                </a:lnTo>
                <a:lnTo>
                  <a:pt x="104562" y="1073983"/>
                </a:lnTo>
                <a:lnTo>
                  <a:pt x="110183" y="1080722"/>
                </a:lnTo>
                <a:lnTo>
                  <a:pt x="114889" y="1086969"/>
                </a:lnTo>
                <a:lnTo>
                  <a:pt x="128387" y="1093134"/>
                </a:lnTo>
                <a:lnTo>
                  <a:pt x="136031" y="1100895"/>
                </a:lnTo>
                <a:lnTo>
                  <a:pt x="140072" y="1109389"/>
                </a:lnTo>
                <a:lnTo>
                  <a:pt x="142761" y="1117751"/>
                </a:lnTo>
                <a:lnTo>
                  <a:pt x="146348" y="1125118"/>
                </a:lnTo>
                <a:lnTo>
                  <a:pt x="160440" y="1130145"/>
                </a:lnTo>
                <a:lnTo>
                  <a:pt x="169267" y="1128279"/>
                </a:lnTo>
                <a:lnTo>
                  <a:pt x="175552" y="1125715"/>
                </a:lnTo>
                <a:lnTo>
                  <a:pt x="181025" y="1123302"/>
                </a:lnTo>
                <a:lnTo>
                  <a:pt x="188874" y="1128331"/>
                </a:lnTo>
                <a:lnTo>
                  <a:pt x="190619" y="1134807"/>
                </a:lnTo>
                <a:lnTo>
                  <a:pt x="190345" y="1147025"/>
                </a:lnTo>
                <a:lnTo>
                  <a:pt x="190898" y="1162600"/>
                </a:lnTo>
                <a:lnTo>
                  <a:pt x="207643" y="1201201"/>
                </a:lnTo>
                <a:lnTo>
                  <a:pt x="219182" y="1222804"/>
                </a:lnTo>
                <a:lnTo>
                  <a:pt x="223590" y="1231545"/>
                </a:lnTo>
                <a:lnTo>
                  <a:pt x="227901" y="1232827"/>
                </a:lnTo>
                <a:lnTo>
                  <a:pt x="232130" y="1232827"/>
                </a:lnTo>
                <a:lnTo>
                  <a:pt x="236346" y="1233868"/>
                </a:lnTo>
                <a:lnTo>
                  <a:pt x="238050" y="1239179"/>
                </a:lnTo>
                <a:lnTo>
                  <a:pt x="238643" y="1245991"/>
                </a:lnTo>
                <a:lnTo>
                  <a:pt x="238321" y="1254084"/>
                </a:lnTo>
                <a:lnTo>
                  <a:pt x="237279" y="1263235"/>
                </a:lnTo>
                <a:lnTo>
                  <a:pt x="235713" y="1273222"/>
                </a:lnTo>
                <a:lnTo>
                  <a:pt x="233818" y="1283823"/>
                </a:lnTo>
                <a:lnTo>
                  <a:pt x="231791" y="1294817"/>
                </a:lnTo>
                <a:lnTo>
                  <a:pt x="229825" y="1305980"/>
                </a:lnTo>
                <a:lnTo>
                  <a:pt x="228118" y="1317091"/>
                </a:lnTo>
                <a:lnTo>
                  <a:pt x="226865" y="1327929"/>
                </a:lnTo>
                <a:lnTo>
                  <a:pt x="226261" y="1338270"/>
                </a:lnTo>
                <a:lnTo>
                  <a:pt x="226501" y="1347893"/>
                </a:lnTo>
                <a:lnTo>
                  <a:pt x="256639" y="1378115"/>
                </a:lnTo>
                <a:lnTo>
                  <a:pt x="268269" y="1376494"/>
                </a:lnTo>
                <a:lnTo>
                  <a:pt x="302961" y="1357661"/>
                </a:lnTo>
                <a:lnTo>
                  <a:pt x="309885" y="1323427"/>
                </a:lnTo>
                <a:lnTo>
                  <a:pt x="309940" y="1316396"/>
                </a:lnTo>
                <a:lnTo>
                  <a:pt x="338565" y="1281324"/>
                </a:lnTo>
                <a:lnTo>
                  <a:pt x="351134" y="1279884"/>
                </a:lnTo>
                <a:lnTo>
                  <a:pt x="361398" y="1281770"/>
                </a:lnTo>
                <a:lnTo>
                  <a:pt x="370079" y="1285934"/>
                </a:lnTo>
                <a:lnTo>
                  <a:pt x="377894" y="1291331"/>
                </a:lnTo>
                <a:lnTo>
                  <a:pt x="388551" y="1298910"/>
                </a:lnTo>
                <a:lnTo>
                  <a:pt x="399442" y="1304270"/>
                </a:lnTo>
                <a:lnTo>
                  <a:pt x="411651" y="1305805"/>
                </a:lnTo>
                <a:lnTo>
                  <a:pt x="421574" y="1294126"/>
                </a:lnTo>
                <a:lnTo>
                  <a:pt x="431331" y="1285027"/>
                </a:lnTo>
                <a:lnTo>
                  <a:pt x="441148" y="1278734"/>
                </a:lnTo>
                <a:lnTo>
                  <a:pt x="453632" y="1279316"/>
                </a:lnTo>
                <a:lnTo>
                  <a:pt x="462643" y="1282120"/>
                </a:lnTo>
                <a:lnTo>
                  <a:pt x="469911" y="1286546"/>
                </a:lnTo>
                <a:lnTo>
                  <a:pt x="477163" y="1291991"/>
                </a:lnTo>
                <a:lnTo>
                  <a:pt x="486126" y="1297855"/>
                </a:lnTo>
                <a:lnTo>
                  <a:pt x="498530" y="1303535"/>
                </a:lnTo>
                <a:lnTo>
                  <a:pt x="515244" y="1305441"/>
                </a:lnTo>
                <a:lnTo>
                  <a:pt x="528754" y="1305102"/>
                </a:lnTo>
                <a:lnTo>
                  <a:pt x="539792" y="1303187"/>
                </a:lnTo>
                <a:lnTo>
                  <a:pt x="549088" y="1300363"/>
                </a:lnTo>
                <a:lnTo>
                  <a:pt x="563832" y="1294877"/>
                </a:lnTo>
                <a:lnTo>
                  <a:pt x="575075" y="1291796"/>
                </a:lnTo>
                <a:lnTo>
                  <a:pt x="589266" y="1301040"/>
                </a:lnTo>
                <a:lnTo>
                  <a:pt x="600730" y="1303927"/>
                </a:lnTo>
                <a:lnTo>
                  <a:pt x="610142" y="1302908"/>
                </a:lnTo>
                <a:lnTo>
                  <a:pt x="621474" y="1300315"/>
                </a:lnTo>
                <a:lnTo>
                  <a:pt x="625678" y="1298219"/>
                </a:lnTo>
                <a:lnTo>
                  <a:pt x="628865" y="1301420"/>
                </a:lnTo>
                <a:lnTo>
                  <a:pt x="629907" y="1303502"/>
                </a:lnTo>
                <a:lnTo>
                  <a:pt x="632283" y="1316055"/>
                </a:lnTo>
                <a:lnTo>
                  <a:pt x="632787" y="1329076"/>
                </a:lnTo>
                <a:lnTo>
                  <a:pt x="631539" y="1341901"/>
                </a:lnTo>
                <a:lnTo>
                  <a:pt x="628663" y="1353869"/>
                </a:lnTo>
                <a:lnTo>
                  <a:pt x="629421" y="1366607"/>
                </a:lnTo>
                <a:lnTo>
                  <a:pt x="635084" y="1375859"/>
                </a:lnTo>
                <a:lnTo>
                  <a:pt x="643967" y="1381308"/>
                </a:lnTo>
                <a:lnTo>
                  <a:pt x="654382" y="1382643"/>
                </a:lnTo>
                <a:lnTo>
                  <a:pt x="664643" y="1379547"/>
                </a:lnTo>
                <a:lnTo>
                  <a:pt x="681112" y="1375554"/>
                </a:lnTo>
                <a:lnTo>
                  <a:pt x="694899" y="1374278"/>
                </a:lnTo>
                <a:lnTo>
                  <a:pt x="706336" y="1375134"/>
                </a:lnTo>
                <a:lnTo>
                  <a:pt x="715758" y="1377539"/>
                </a:lnTo>
                <a:lnTo>
                  <a:pt x="724792" y="1383726"/>
                </a:lnTo>
                <a:lnTo>
                  <a:pt x="728994" y="1391397"/>
                </a:lnTo>
                <a:lnTo>
                  <a:pt x="729533" y="1400228"/>
                </a:lnTo>
                <a:lnTo>
                  <a:pt x="727579" y="1409894"/>
                </a:lnTo>
                <a:lnTo>
                  <a:pt x="724301" y="1420071"/>
                </a:lnTo>
                <a:lnTo>
                  <a:pt x="720869" y="1430436"/>
                </a:lnTo>
                <a:lnTo>
                  <a:pt x="718450" y="1440664"/>
                </a:lnTo>
                <a:lnTo>
                  <a:pt x="750637" y="1471409"/>
                </a:lnTo>
                <a:lnTo>
                  <a:pt x="761548" y="1477548"/>
                </a:lnTo>
                <a:lnTo>
                  <a:pt x="772365" y="1483817"/>
                </a:lnTo>
                <a:lnTo>
                  <a:pt x="787514" y="1529567"/>
                </a:lnTo>
                <a:lnTo>
                  <a:pt x="789173" y="1568004"/>
                </a:lnTo>
                <a:lnTo>
                  <a:pt x="789680" y="1580077"/>
                </a:lnTo>
                <a:lnTo>
                  <a:pt x="781704" y="1622873"/>
                </a:lnTo>
                <a:lnTo>
                  <a:pt x="777760" y="1632223"/>
                </a:lnTo>
                <a:lnTo>
                  <a:pt x="774592" y="1641445"/>
                </a:lnTo>
                <a:lnTo>
                  <a:pt x="772978" y="1650743"/>
                </a:lnTo>
                <a:lnTo>
                  <a:pt x="773695" y="1660323"/>
                </a:lnTo>
                <a:lnTo>
                  <a:pt x="777522" y="1670392"/>
                </a:lnTo>
                <a:lnTo>
                  <a:pt x="787253" y="1677349"/>
                </a:lnTo>
                <a:lnTo>
                  <a:pt x="795173" y="1679285"/>
                </a:lnTo>
                <a:lnTo>
                  <a:pt x="801585" y="1677073"/>
                </a:lnTo>
                <a:lnTo>
                  <a:pt x="806795" y="1671585"/>
                </a:lnTo>
                <a:lnTo>
                  <a:pt x="811107" y="1663693"/>
                </a:lnTo>
                <a:lnTo>
                  <a:pt x="814826" y="1654271"/>
                </a:lnTo>
                <a:lnTo>
                  <a:pt x="818255" y="1644192"/>
                </a:lnTo>
                <a:lnTo>
                  <a:pt x="821701" y="1634328"/>
                </a:lnTo>
                <a:lnTo>
                  <a:pt x="825466" y="1625552"/>
                </a:lnTo>
                <a:lnTo>
                  <a:pt x="833551" y="1617904"/>
                </a:lnTo>
                <a:lnTo>
                  <a:pt x="839863" y="1616875"/>
                </a:lnTo>
                <a:lnTo>
                  <a:pt x="846226" y="1621117"/>
                </a:lnTo>
                <a:lnTo>
                  <a:pt x="850815" y="1633239"/>
                </a:lnTo>
                <a:lnTo>
                  <a:pt x="852831" y="1645266"/>
                </a:lnTo>
                <a:lnTo>
                  <a:pt x="852891" y="1657239"/>
                </a:lnTo>
                <a:lnTo>
                  <a:pt x="851612" y="1669198"/>
                </a:lnTo>
                <a:lnTo>
                  <a:pt x="849610" y="1681186"/>
                </a:lnTo>
                <a:lnTo>
                  <a:pt x="847502" y="1693243"/>
                </a:lnTo>
                <a:lnTo>
                  <a:pt x="846184" y="1706273"/>
                </a:lnTo>
                <a:lnTo>
                  <a:pt x="869239" y="1744043"/>
                </a:lnTo>
                <a:lnTo>
                  <a:pt x="906832" y="1759420"/>
                </a:lnTo>
                <a:lnTo>
                  <a:pt x="934830" y="1761570"/>
                </a:lnTo>
                <a:lnTo>
                  <a:pt x="947476" y="1760748"/>
                </a:lnTo>
                <a:lnTo>
                  <a:pt x="959477" y="1759071"/>
                </a:lnTo>
                <a:lnTo>
                  <a:pt x="971026" y="1756848"/>
                </a:lnTo>
                <a:lnTo>
                  <a:pt x="982313" y="1754386"/>
                </a:lnTo>
                <a:lnTo>
                  <a:pt x="993533" y="1751993"/>
                </a:lnTo>
                <a:lnTo>
                  <a:pt x="1029452" y="1772134"/>
                </a:lnTo>
                <a:lnTo>
                  <a:pt x="1041085" y="1804387"/>
                </a:lnTo>
                <a:lnTo>
                  <a:pt x="1043470" y="1814421"/>
                </a:lnTo>
                <a:lnTo>
                  <a:pt x="1046504" y="1822879"/>
                </a:lnTo>
                <a:lnTo>
                  <a:pt x="1058832" y="1827994"/>
                </a:lnTo>
                <a:lnTo>
                  <a:pt x="1069961" y="1827308"/>
                </a:lnTo>
                <a:lnTo>
                  <a:pt x="1082436" y="1822975"/>
                </a:lnTo>
                <a:lnTo>
                  <a:pt x="1093742" y="1819929"/>
                </a:lnTo>
                <a:lnTo>
                  <a:pt x="1131134" y="1836712"/>
                </a:lnTo>
                <a:lnTo>
                  <a:pt x="1135641" y="1877510"/>
                </a:lnTo>
                <a:lnTo>
                  <a:pt x="1136612" y="1890923"/>
                </a:lnTo>
                <a:lnTo>
                  <a:pt x="1137891" y="1903549"/>
                </a:lnTo>
                <a:lnTo>
                  <a:pt x="1161026" y="1943701"/>
                </a:lnTo>
                <a:lnTo>
                  <a:pt x="1170832" y="1950159"/>
                </a:lnTo>
                <a:lnTo>
                  <a:pt x="1180479" y="1957845"/>
                </a:lnTo>
                <a:lnTo>
                  <a:pt x="1180309" y="1969794"/>
                </a:lnTo>
                <a:lnTo>
                  <a:pt x="1183306" y="1977091"/>
                </a:lnTo>
                <a:lnTo>
                  <a:pt x="1189020" y="1980469"/>
                </a:lnTo>
                <a:lnTo>
                  <a:pt x="1196999" y="1980659"/>
                </a:lnTo>
                <a:lnTo>
                  <a:pt x="1206794" y="1978391"/>
                </a:lnTo>
                <a:lnTo>
                  <a:pt x="1217954" y="1974398"/>
                </a:lnTo>
                <a:lnTo>
                  <a:pt x="1230029" y="1969410"/>
                </a:lnTo>
                <a:lnTo>
                  <a:pt x="1242567" y="1964159"/>
                </a:lnTo>
                <a:lnTo>
                  <a:pt x="1249351" y="1979963"/>
                </a:lnTo>
                <a:lnTo>
                  <a:pt x="1272300" y="2017198"/>
                </a:lnTo>
                <a:lnTo>
                  <a:pt x="1307905" y="2044402"/>
                </a:lnTo>
                <a:lnTo>
                  <a:pt x="1337373" y="2049189"/>
                </a:lnTo>
                <a:lnTo>
                  <a:pt x="1347572" y="2047996"/>
                </a:lnTo>
                <a:lnTo>
                  <a:pt x="1389492" y="2030206"/>
                </a:lnTo>
                <a:lnTo>
                  <a:pt x="1410899" y="2006969"/>
                </a:lnTo>
                <a:lnTo>
                  <a:pt x="1409644" y="1999985"/>
                </a:lnTo>
                <a:lnTo>
                  <a:pt x="1405855" y="1991466"/>
                </a:lnTo>
                <a:lnTo>
                  <a:pt x="1399584" y="1980878"/>
                </a:lnTo>
                <a:lnTo>
                  <a:pt x="1390887" y="1967688"/>
                </a:lnTo>
                <a:lnTo>
                  <a:pt x="1379816" y="1951363"/>
                </a:lnTo>
                <a:lnTo>
                  <a:pt x="1377243" y="1936706"/>
                </a:lnTo>
                <a:lnTo>
                  <a:pt x="1374648" y="1922961"/>
                </a:lnTo>
                <a:lnTo>
                  <a:pt x="1372079" y="1909967"/>
                </a:lnTo>
                <a:lnTo>
                  <a:pt x="1369579" y="1897558"/>
                </a:lnTo>
                <a:lnTo>
                  <a:pt x="1367195" y="1885572"/>
                </a:lnTo>
                <a:lnTo>
                  <a:pt x="1359725" y="1838569"/>
                </a:lnTo>
                <a:lnTo>
                  <a:pt x="1358602" y="1826235"/>
                </a:lnTo>
                <a:lnTo>
                  <a:pt x="1355826" y="1811007"/>
                </a:lnTo>
                <a:lnTo>
                  <a:pt x="1356604" y="1804921"/>
                </a:lnTo>
                <a:lnTo>
                  <a:pt x="1365282" y="1800208"/>
                </a:lnTo>
                <a:lnTo>
                  <a:pt x="1377320" y="1795134"/>
                </a:lnTo>
                <a:lnTo>
                  <a:pt x="1388178" y="1787966"/>
                </a:lnTo>
                <a:lnTo>
                  <a:pt x="1390255" y="1774847"/>
                </a:lnTo>
                <a:lnTo>
                  <a:pt x="1386722" y="1763483"/>
                </a:lnTo>
                <a:lnTo>
                  <a:pt x="1379956" y="1753733"/>
                </a:lnTo>
                <a:lnTo>
                  <a:pt x="1372335" y="1745461"/>
                </a:lnTo>
                <a:lnTo>
                  <a:pt x="1366238" y="1738527"/>
                </a:lnTo>
                <a:lnTo>
                  <a:pt x="1356680" y="1725472"/>
                </a:lnTo>
                <a:lnTo>
                  <a:pt x="1346793" y="1719834"/>
                </a:lnTo>
                <a:lnTo>
                  <a:pt x="1336937" y="1719442"/>
                </a:lnTo>
                <a:lnTo>
                  <a:pt x="1327471" y="1722125"/>
                </a:lnTo>
                <a:lnTo>
                  <a:pt x="1315126" y="1726954"/>
                </a:lnTo>
                <a:lnTo>
                  <a:pt x="1306218" y="1727414"/>
                </a:lnTo>
                <a:lnTo>
                  <a:pt x="1301052" y="1719856"/>
                </a:lnTo>
                <a:lnTo>
                  <a:pt x="1300949" y="1708683"/>
                </a:lnTo>
                <a:lnTo>
                  <a:pt x="1300949" y="1705496"/>
                </a:lnTo>
                <a:lnTo>
                  <a:pt x="1300949" y="1702333"/>
                </a:lnTo>
                <a:lnTo>
                  <a:pt x="1314833" y="1654351"/>
                </a:lnTo>
                <a:lnTo>
                  <a:pt x="1340647" y="1628922"/>
                </a:lnTo>
                <a:lnTo>
                  <a:pt x="1347018" y="1623588"/>
                </a:lnTo>
                <a:lnTo>
                  <a:pt x="1377876" y="1582253"/>
                </a:lnTo>
                <a:lnTo>
                  <a:pt x="1393637" y="1559671"/>
                </a:lnTo>
                <a:lnTo>
                  <a:pt x="1401041" y="1549144"/>
                </a:lnTo>
                <a:lnTo>
                  <a:pt x="1408031" y="1539397"/>
                </a:lnTo>
                <a:lnTo>
                  <a:pt x="1414533" y="1530631"/>
                </a:lnTo>
                <a:lnTo>
                  <a:pt x="1420477" y="1523051"/>
                </a:lnTo>
                <a:lnTo>
                  <a:pt x="1428626" y="1506928"/>
                </a:lnTo>
                <a:lnTo>
                  <a:pt x="1432470" y="1495150"/>
                </a:lnTo>
                <a:lnTo>
                  <a:pt x="1434268" y="1486412"/>
                </a:lnTo>
                <a:lnTo>
                  <a:pt x="1436280" y="1479411"/>
                </a:lnTo>
                <a:lnTo>
                  <a:pt x="1440764" y="1472843"/>
                </a:lnTo>
                <a:lnTo>
                  <a:pt x="1451377" y="1471020"/>
                </a:lnTo>
                <a:lnTo>
                  <a:pt x="1462711" y="1472080"/>
                </a:lnTo>
                <a:lnTo>
                  <a:pt x="1474794" y="1474899"/>
                </a:lnTo>
                <a:lnTo>
                  <a:pt x="1487654" y="1478353"/>
                </a:lnTo>
                <a:lnTo>
                  <a:pt x="1503637" y="1484340"/>
                </a:lnTo>
                <a:lnTo>
                  <a:pt x="1515455" y="1490349"/>
                </a:lnTo>
                <a:lnTo>
                  <a:pt x="1524928" y="1494759"/>
                </a:lnTo>
                <a:lnTo>
                  <a:pt x="1533876" y="1495948"/>
                </a:lnTo>
                <a:lnTo>
                  <a:pt x="1541314" y="1490075"/>
                </a:lnTo>
                <a:lnTo>
                  <a:pt x="1543506" y="1479953"/>
                </a:lnTo>
                <a:lnTo>
                  <a:pt x="1544798" y="1468593"/>
                </a:lnTo>
                <a:lnTo>
                  <a:pt x="1550765" y="1462146"/>
                </a:lnTo>
                <a:lnTo>
                  <a:pt x="1558501" y="1457410"/>
                </a:lnTo>
                <a:lnTo>
                  <a:pt x="1567014" y="1453649"/>
                </a:lnTo>
                <a:lnTo>
                  <a:pt x="1575310" y="1450127"/>
                </a:lnTo>
                <a:lnTo>
                  <a:pt x="1582399" y="1446108"/>
                </a:lnTo>
                <a:lnTo>
                  <a:pt x="1587285" y="1440856"/>
                </a:lnTo>
                <a:lnTo>
                  <a:pt x="1588977" y="1433636"/>
                </a:lnTo>
                <a:lnTo>
                  <a:pt x="1586483" y="1423711"/>
                </a:lnTo>
                <a:lnTo>
                  <a:pt x="1572976" y="1415588"/>
                </a:lnTo>
                <a:lnTo>
                  <a:pt x="1562428" y="1413442"/>
                </a:lnTo>
                <a:lnTo>
                  <a:pt x="1553676" y="1415231"/>
                </a:lnTo>
                <a:lnTo>
                  <a:pt x="1545553" y="1418909"/>
                </a:lnTo>
                <a:lnTo>
                  <a:pt x="1536896" y="1422433"/>
                </a:lnTo>
                <a:lnTo>
                  <a:pt x="1521017" y="1420778"/>
                </a:lnTo>
                <a:lnTo>
                  <a:pt x="1509007" y="1414778"/>
                </a:lnTo>
                <a:lnTo>
                  <a:pt x="1499548" y="1408464"/>
                </a:lnTo>
                <a:lnTo>
                  <a:pt x="1485899" y="1405407"/>
                </a:lnTo>
                <a:lnTo>
                  <a:pt x="1482178" y="1406906"/>
                </a:lnTo>
                <a:lnTo>
                  <a:pt x="1478940" y="1408417"/>
                </a:lnTo>
                <a:lnTo>
                  <a:pt x="1474203" y="1410551"/>
                </a:lnTo>
                <a:lnTo>
                  <a:pt x="1449247" y="1380207"/>
                </a:lnTo>
                <a:lnTo>
                  <a:pt x="1442947" y="1372838"/>
                </a:lnTo>
                <a:lnTo>
                  <a:pt x="1434642" y="1369695"/>
                </a:lnTo>
                <a:lnTo>
                  <a:pt x="1429931" y="1373111"/>
                </a:lnTo>
                <a:lnTo>
                  <a:pt x="1424914" y="1376515"/>
                </a:lnTo>
                <a:lnTo>
                  <a:pt x="1415879" y="1381188"/>
                </a:lnTo>
                <a:lnTo>
                  <a:pt x="1404035" y="1379882"/>
                </a:lnTo>
                <a:lnTo>
                  <a:pt x="1395029" y="1370621"/>
                </a:lnTo>
                <a:lnTo>
                  <a:pt x="1388147" y="1360778"/>
                </a:lnTo>
                <a:lnTo>
                  <a:pt x="1383375" y="1350267"/>
                </a:lnTo>
                <a:lnTo>
                  <a:pt x="1380699" y="1338999"/>
                </a:lnTo>
                <a:lnTo>
                  <a:pt x="1380105" y="1326890"/>
                </a:lnTo>
                <a:lnTo>
                  <a:pt x="1381580" y="1313851"/>
                </a:lnTo>
                <a:lnTo>
                  <a:pt x="1397898" y="1271423"/>
                </a:lnTo>
                <a:lnTo>
                  <a:pt x="1424726" y="1232705"/>
                </a:lnTo>
                <a:lnTo>
                  <a:pt x="1438078" y="1230145"/>
                </a:lnTo>
                <a:lnTo>
                  <a:pt x="1450283" y="1231067"/>
                </a:lnTo>
                <a:lnTo>
                  <a:pt x="1485943" y="1260090"/>
                </a:lnTo>
                <a:lnTo>
                  <a:pt x="1487925" y="1271347"/>
                </a:lnTo>
                <a:lnTo>
                  <a:pt x="1484404" y="1280836"/>
                </a:lnTo>
                <a:lnTo>
                  <a:pt x="1477619" y="1288889"/>
                </a:lnTo>
                <a:lnTo>
                  <a:pt x="1469811" y="1295835"/>
                </a:lnTo>
                <a:lnTo>
                  <a:pt x="1463220" y="1302005"/>
                </a:lnTo>
                <a:lnTo>
                  <a:pt x="1460087" y="1307730"/>
                </a:lnTo>
                <a:lnTo>
                  <a:pt x="1465757" y="1315745"/>
                </a:lnTo>
                <a:lnTo>
                  <a:pt x="1470977" y="1313828"/>
                </a:lnTo>
                <a:lnTo>
                  <a:pt x="1479651" y="1311910"/>
                </a:lnTo>
                <a:lnTo>
                  <a:pt x="1485468" y="1310678"/>
                </a:lnTo>
                <a:lnTo>
                  <a:pt x="1492796" y="1309421"/>
                </a:lnTo>
                <a:lnTo>
                  <a:pt x="1502473" y="1309827"/>
                </a:lnTo>
                <a:lnTo>
                  <a:pt x="1520116" y="1310348"/>
                </a:lnTo>
                <a:lnTo>
                  <a:pt x="1553497" y="1332514"/>
                </a:lnTo>
                <a:lnTo>
                  <a:pt x="1555942" y="1336240"/>
                </a:lnTo>
                <a:lnTo>
                  <a:pt x="1560057" y="1339079"/>
                </a:lnTo>
                <a:lnTo>
                  <a:pt x="1571822" y="1336562"/>
                </a:lnTo>
                <a:lnTo>
                  <a:pt x="1579416" y="1327395"/>
                </a:lnTo>
                <a:lnTo>
                  <a:pt x="1590794" y="1321116"/>
                </a:lnTo>
                <a:lnTo>
                  <a:pt x="1600676" y="1322929"/>
                </a:lnTo>
                <a:lnTo>
                  <a:pt x="1611840" y="1328305"/>
                </a:lnTo>
                <a:lnTo>
                  <a:pt x="1621668" y="1330470"/>
                </a:lnTo>
                <a:lnTo>
                  <a:pt x="1630921" y="1327318"/>
                </a:lnTo>
                <a:lnTo>
                  <a:pt x="1635394" y="1315219"/>
                </a:lnTo>
                <a:lnTo>
                  <a:pt x="1634165" y="1306522"/>
                </a:lnTo>
                <a:lnTo>
                  <a:pt x="1629553" y="1300010"/>
                </a:lnTo>
                <a:lnTo>
                  <a:pt x="1623872" y="1294467"/>
                </a:lnTo>
                <a:lnTo>
                  <a:pt x="1619440" y="1288677"/>
                </a:lnTo>
                <a:lnTo>
                  <a:pt x="1618574" y="1281423"/>
                </a:lnTo>
                <a:lnTo>
                  <a:pt x="1622946" y="1270722"/>
                </a:lnTo>
                <a:lnTo>
                  <a:pt x="1630621" y="1266410"/>
                </a:lnTo>
                <a:lnTo>
                  <a:pt x="1639530" y="1264747"/>
                </a:lnTo>
                <a:lnTo>
                  <a:pt x="1647607" y="1261988"/>
                </a:lnTo>
                <a:lnTo>
                  <a:pt x="1651198" y="1249744"/>
                </a:lnTo>
                <a:lnTo>
                  <a:pt x="1650777" y="1237589"/>
                </a:lnTo>
                <a:lnTo>
                  <a:pt x="1641243" y="1225461"/>
                </a:lnTo>
                <a:lnTo>
                  <a:pt x="1613112" y="1193833"/>
                </a:lnTo>
                <a:lnTo>
                  <a:pt x="1584214" y="1166487"/>
                </a:lnTo>
                <a:lnTo>
                  <a:pt x="1570488" y="1160493"/>
                </a:lnTo>
                <a:lnTo>
                  <a:pt x="1563428" y="1156746"/>
                </a:lnTo>
                <a:lnTo>
                  <a:pt x="1556570" y="1151050"/>
                </a:lnTo>
                <a:lnTo>
                  <a:pt x="1550161" y="1142317"/>
                </a:lnTo>
                <a:lnTo>
                  <a:pt x="1544451" y="1129459"/>
                </a:lnTo>
                <a:lnTo>
                  <a:pt x="1539688" y="1111390"/>
                </a:lnTo>
                <a:lnTo>
                  <a:pt x="1532381" y="1105713"/>
                </a:lnTo>
                <a:lnTo>
                  <a:pt x="1526158" y="1107033"/>
                </a:lnTo>
                <a:lnTo>
                  <a:pt x="1520050" y="1106970"/>
                </a:lnTo>
                <a:lnTo>
                  <a:pt x="1525549" y="1106868"/>
                </a:lnTo>
                <a:lnTo>
                  <a:pt x="1531137" y="1105598"/>
                </a:lnTo>
                <a:lnTo>
                  <a:pt x="1536242" y="1104074"/>
                </a:lnTo>
                <a:lnTo>
                  <a:pt x="1537322" y="1104074"/>
                </a:lnTo>
                <a:lnTo>
                  <a:pt x="1547705" y="1096564"/>
                </a:lnTo>
                <a:lnTo>
                  <a:pt x="1555835" y="1086128"/>
                </a:lnTo>
                <a:lnTo>
                  <a:pt x="1562454" y="1073922"/>
                </a:lnTo>
                <a:lnTo>
                  <a:pt x="1568306" y="1061106"/>
                </a:lnTo>
                <a:lnTo>
                  <a:pt x="1574133" y="1048837"/>
                </a:lnTo>
                <a:lnTo>
                  <a:pt x="1580681" y="1038272"/>
                </a:lnTo>
                <a:lnTo>
                  <a:pt x="1588690" y="1030568"/>
                </a:lnTo>
                <a:lnTo>
                  <a:pt x="1598465" y="1030899"/>
                </a:lnTo>
                <a:lnTo>
                  <a:pt x="1605421" y="1033808"/>
                </a:lnTo>
                <a:lnTo>
                  <a:pt x="1610634" y="1038488"/>
                </a:lnTo>
                <a:lnTo>
                  <a:pt x="1615179" y="1044134"/>
                </a:lnTo>
                <a:lnTo>
                  <a:pt x="1620130" y="1049941"/>
                </a:lnTo>
                <a:lnTo>
                  <a:pt x="1626562" y="1055103"/>
                </a:lnTo>
                <a:lnTo>
                  <a:pt x="1635551" y="1058815"/>
                </a:lnTo>
                <a:lnTo>
                  <a:pt x="1648172" y="1060271"/>
                </a:lnTo>
                <a:lnTo>
                  <a:pt x="1657889" y="1056913"/>
                </a:lnTo>
                <a:lnTo>
                  <a:pt x="1679321" y="1016030"/>
                </a:lnTo>
                <a:lnTo>
                  <a:pt x="1681588" y="1005916"/>
                </a:lnTo>
                <a:lnTo>
                  <a:pt x="1684320" y="996117"/>
                </a:lnTo>
                <a:lnTo>
                  <a:pt x="1688003" y="987045"/>
                </a:lnTo>
                <a:lnTo>
                  <a:pt x="1693124" y="979112"/>
                </a:lnTo>
                <a:lnTo>
                  <a:pt x="1700172" y="972729"/>
                </a:lnTo>
                <a:lnTo>
                  <a:pt x="1709634" y="968308"/>
                </a:lnTo>
                <a:lnTo>
                  <a:pt x="1719239" y="969737"/>
                </a:lnTo>
                <a:lnTo>
                  <a:pt x="1726899" y="973673"/>
                </a:lnTo>
                <a:lnTo>
                  <a:pt x="1733209" y="979313"/>
                </a:lnTo>
                <a:lnTo>
                  <a:pt x="1738767" y="985853"/>
                </a:lnTo>
                <a:lnTo>
                  <a:pt x="1744168" y="992488"/>
                </a:lnTo>
                <a:lnTo>
                  <a:pt x="1750010" y="998414"/>
                </a:lnTo>
                <a:lnTo>
                  <a:pt x="1756890" y="1002828"/>
                </a:lnTo>
                <a:lnTo>
                  <a:pt x="1765403" y="1004926"/>
                </a:lnTo>
                <a:lnTo>
                  <a:pt x="1776148" y="1003904"/>
                </a:lnTo>
                <a:lnTo>
                  <a:pt x="1789720" y="998958"/>
                </a:lnTo>
                <a:lnTo>
                  <a:pt x="1797917" y="991193"/>
                </a:lnTo>
                <a:lnTo>
                  <a:pt x="1802095" y="983479"/>
                </a:lnTo>
                <a:lnTo>
                  <a:pt x="1803480" y="975833"/>
                </a:lnTo>
                <a:lnTo>
                  <a:pt x="1803297" y="968277"/>
                </a:lnTo>
                <a:lnTo>
                  <a:pt x="1802771" y="960827"/>
                </a:lnTo>
                <a:lnTo>
                  <a:pt x="1803127" y="953505"/>
                </a:lnTo>
                <a:lnTo>
                  <a:pt x="1834622" y="932807"/>
                </a:lnTo>
                <a:lnTo>
                  <a:pt x="1844454" y="933129"/>
                </a:lnTo>
                <a:lnTo>
                  <a:pt x="1855039" y="933330"/>
                </a:lnTo>
                <a:lnTo>
                  <a:pt x="1898761" y="912968"/>
                </a:lnTo>
                <a:lnTo>
                  <a:pt x="1903202" y="890075"/>
                </a:lnTo>
                <a:lnTo>
                  <a:pt x="1902042" y="880231"/>
                </a:lnTo>
                <a:lnTo>
                  <a:pt x="1901026" y="872136"/>
                </a:lnTo>
                <a:lnTo>
                  <a:pt x="1901952" y="866299"/>
                </a:lnTo>
                <a:lnTo>
                  <a:pt x="1907924" y="854991"/>
                </a:lnTo>
                <a:lnTo>
                  <a:pt x="1916071" y="844723"/>
                </a:lnTo>
                <a:lnTo>
                  <a:pt x="1924249" y="835053"/>
                </a:lnTo>
                <a:lnTo>
                  <a:pt x="1925040" y="826502"/>
                </a:lnTo>
                <a:lnTo>
                  <a:pt x="1923084" y="819202"/>
                </a:lnTo>
                <a:lnTo>
                  <a:pt x="1919430" y="812667"/>
                </a:lnTo>
                <a:lnTo>
                  <a:pt x="1915129" y="806411"/>
                </a:lnTo>
                <a:lnTo>
                  <a:pt x="1911231" y="799945"/>
                </a:lnTo>
                <a:lnTo>
                  <a:pt x="1908785" y="792784"/>
                </a:lnTo>
                <a:lnTo>
                  <a:pt x="1908843" y="784441"/>
                </a:lnTo>
                <a:lnTo>
                  <a:pt x="1912453" y="774429"/>
                </a:lnTo>
                <a:lnTo>
                  <a:pt x="1942551" y="741129"/>
                </a:lnTo>
                <a:lnTo>
                  <a:pt x="1974326" y="729920"/>
                </a:lnTo>
                <a:lnTo>
                  <a:pt x="1981020" y="728429"/>
                </a:lnTo>
                <a:lnTo>
                  <a:pt x="1987642" y="725694"/>
                </a:lnTo>
                <a:lnTo>
                  <a:pt x="1994405" y="720829"/>
                </a:lnTo>
                <a:lnTo>
                  <a:pt x="1998674" y="714015"/>
                </a:lnTo>
                <a:lnTo>
                  <a:pt x="2005468" y="706359"/>
                </a:lnTo>
                <a:lnTo>
                  <a:pt x="2036169" y="680218"/>
                </a:lnTo>
                <a:lnTo>
                  <a:pt x="2072203" y="653275"/>
                </a:lnTo>
                <a:lnTo>
                  <a:pt x="2083144" y="644994"/>
                </a:lnTo>
                <a:lnTo>
                  <a:pt x="2092744" y="637377"/>
                </a:lnTo>
                <a:lnTo>
                  <a:pt x="2100097" y="625021"/>
                </a:lnTo>
                <a:lnTo>
                  <a:pt x="2105410" y="613636"/>
                </a:lnTo>
                <a:lnTo>
                  <a:pt x="2109717" y="602854"/>
                </a:lnTo>
                <a:lnTo>
                  <a:pt x="2114051" y="592308"/>
                </a:lnTo>
                <a:lnTo>
                  <a:pt x="2135942" y="559871"/>
                </a:lnTo>
                <a:lnTo>
                  <a:pt x="2142894" y="554125"/>
                </a:lnTo>
                <a:lnTo>
                  <a:pt x="2146274" y="551455"/>
                </a:lnTo>
                <a:lnTo>
                  <a:pt x="2173008" y="514374"/>
                </a:lnTo>
                <a:lnTo>
                  <a:pt x="2182210" y="497704"/>
                </a:lnTo>
                <a:lnTo>
                  <a:pt x="2170223" y="499266"/>
                </a:lnTo>
                <a:lnTo>
                  <a:pt x="2156945" y="502052"/>
                </a:lnTo>
                <a:lnTo>
                  <a:pt x="2150325" y="50267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bk object 28"/>
          <p:cNvSpPr/>
          <p:nvPr/>
        </p:nvSpPr>
        <p:spPr>
          <a:xfrm>
            <a:off x="298411" y="1546819"/>
            <a:ext cx="4391778" cy="2945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bk object 29"/>
          <p:cNvSpPr/>
          <p:nvPr/>
        </p:nvSpPr>
        <p:spPr>
          <a:xfrm>
            <a:off x="6506071" y="4347936"/>
            <a:ext cx="141876" cy="89353"/>
          </a:xfrm>
          <a:custGeom>
            <a:avLst/>
            <a:gdLst/>
            <a:ahLst/>
            <a:cxnLst/>
            <a:rect l="l" t="t" r="r" b="b"/>
            <a:pathLst>
              <a:path w="141876" h="89353">
                <a:moveTo>
                  <a:pt x="11147" y="11814"/>
                </a:moveTo>
                <a:lnTo>
                  <a:pt x="13377" y="21040"/>
                </a:lnTo>
                <a:lnTo>
                  <a:pt x="13539" y="17499"/>
                </a:lnTo>
                <a:lnTo>
                  <a:pt x="11147" y="11814"/>
                </a:lnTo>
                <a:close/>
              </a:path>
              <a:path w="141876" h="89353">
                <a:moveTo>
                  <a:pt x="8967" y="6634"/>
                </a:moveTo>
                <a:lnTo>
                  <a:pt x="11147" y="11814"/>
                </a:lnTo>
                <a:lnTo>
                  <a:pt x="10097" y="7470"/>
                </a:lnTo>
                <a:lnTo>
                  <a:pt x="8967" y="6634"/>
                </a:lnTo>
                <a:close/>
              </a:path>
              <a:path w="141876" h="89353">
                <a:moveTo>
                  <a:pt x="0" y="0"/>
                </a:moveTo>
                <a:lnTo>
                  <a:pt x="8967" y="6634"/>
                </a:lnTo>
                <a:lnTo>
                  <a:pt x="8006" y="4349"/>
                </a:lnTo>
                <a:lnTo>
                  <a:pt x="0" y="0"/>
                </a:lnTo>
                <a:close/>
              </a:path>
              <a:path w="141876" h="89353">
                <a:moveTo>
                  <a:pt x="36327" y="50839"/>
                </a:moveTo>
                <a:lnTo>
                  <a:pt x="36568" y="50923"/>
                </a:lnTo>
                <a:lnTo>
                  <a:pt x="37010" y="50959"/>
                </a:lnTo>
                <a:lnTo>
                  <a:pt x="36327" y="50839"/>
                </a:lnTo>
                <a:close/>
              </a:path>
              <a:path w="141876" h="89353">
                <a:moveTo>
                  <a:pt x="24936" y="46868"/>
                </a:moveTo>
                <a:lnTo>
                  <a:pt x="29116" y="49579"/>
                </a:lnTo>
                <a:lnTo>
                  <a:pt x="36327" y="50839"/>
                </a:lnTo>
                <a:lnTo>
                  <a:pt x="24936" y="46868"/>
                </a:lnTo>
                <a:close/>
              </a:path>
              <a:path w="141876" h="89353">
                <a:moveTo>
                  <a:pt x="19855" y="43572"/>
                </a:moveTo>
                <a:lnTo>
                  <a:pt x="21012" y="45500"/>
                </a:lnTo>
                <a:lnTo>
                  <a:pt x="24936" y="46868"/>
                </a:lnTo>
                <a:lnTo>
                  <a:pt x="19855" y="43572"/>
                </a:lnTo>
                <a:close/>
              </a:path>
              <a:path w="141876" h="89353">
                <a:moveTo>
                  <a:pt x="14584" y="34789"/>
                </a:moveTo>
                <a:lnTo>
                  <a:pt x="16133" y="41158"/>
                </a:lnTo>
                <a:lnTo>
                  <a:pt x="19855" y="43572"/>
                </a:lnTo>
                <a:lnTo>
                  <a:pt x="14584" y="34789"/>
                </a:lnTo>
                <a:close/>
              </a:path>
              <a:path w="141876" h="89353">
                <a:moveTo>
                  <a:pt x="138075" y="81135"/>
                </a:moveTo>
                <a:lnTo>
                  <a:pt x="141876" y="89353"/>
                </a:lnTo>
                <a:lnTo>
                  <a:pt x="140617" y="85777"/>
                </a:lnTo>
                <a:lnTo>
                  <a:pt x="138075" y="81135"/>
                </a:lnTo>
                <a:close/>
              </a:path>
              <a:path w="141876" h="89353">
                <a:moveTo>
                  <a:pt x="133414" y="72623"/>
                </a:moveTo>
                <a:lnTo>
                  <a:pt x="138075" y="81135"/>
                </a:lnTo>
                <a:lnTo>
                  <a:pt x="135003" y="74492"/>
                </a:lnTo>
                <a:lnTo>
                  <a:pt x="133414" y="72623"/>
                </a:lnTo>
                <a:close/>
              </a:path>
              <a:path w="141876" h="89353">
                <a:moveTo>
                  <a:pt x="127457" y="65612"/>
                </a:moveTo>
                <a:lnTo>
                  <a:pt x="133414" y="72623"/>
                </a:lnTo>
                <a:lnTo>
                  <a:pt x="132051" y="70133"/>
                </a:lnTo>
                <a:lnTo>
                  <a:pt x="127457" y="65612"/>
                </a:lnTo>
                <a:close/>
              </a:path>
              <a:path w="141876" h="89353">
                <a:moveTo>
                  <a:pt x="124852" y="63048"/>
                </a:moveTo>
                <a:lnTo>
                  <a:pt x="127457" y="65612"/>
                </a:lnTo>
                <a:lnTo>
                  <a:pt x="125844" y="63714"/>
                </a:lnTo>
                <a:lnTo>
                  <a:pt x="124852" y="63048"/>
                </a:lnTo>
                <a:close/>
              </a:path>
              <a:path w="141876" h="89353">
                <a:moveTo>
                  <a:pt x="90092" y="49740"/>
                </a:moveTo>
                <a:lnTo>
                  <a:pt x="102845" y="51951"/>
                </a:lnTo>
                <a:lnTo>
                  <a:pt x="114943" y="56404"/>
                </a:lnTo>
                <a:lnTo>
                  <a:pt x="124852" y="63048"/>
                </a:lnTo>
                <a:lnTo>
                  <a:pt x="121360" y="59612"/>
                </a:lnTo>
                <a:lnTo>
                  <a:pt x="109899" y="53309"/>
                </a:lnTo>
                <a:lnTo>
                  <a:pt x="99025" y="50320"/>
                </a:lnTo>
                <a:lnTo>
                  <a:pt x="90092" y="49740"/>
                </a:lnTo>
                <a:close/>
              </a:path>
            </a:pathLst>
          </a:custGeom>
          <a:solidFill>
            <a:srgbClr val="A4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bk object 30"/>
          <p:cNvSpPr/>
          <p:nvPr/>
        </p:nvSpPr>
        <p:spPr>
          <a:xfrm>
            <a:off x="4839309" y="3359300"/>
            <a:ext cx="46215" cy="50431"/>
          </a:xfrm>
          <a:custGeom>
            <a:avLst/>
            <a:gdLst/>
            <a:ahLst/>
            <a:cxnLst/>
            <a:rect l="l" t="t" r="r" b="b"/>
            <a:pathLst>
              <a:path w="46215" h="50431">
                <a:moveTo>
                  <a:pt x="0" y="0"/>
                </a:moveTo>
                <a:lnTo>
                  <a:pt x="165" y="127"/>
                </a:lnTo>
                <a:lnTo>
                  <a:pt x="0" y="0"/>
                </a:lnTo>
                <a:close/>
              </a:path>
              <a:path w="46215" h="50431">
                <a:moveTo>
                  <a:pt x="40264" y="41878"/>
                </a:moveTo>
                <a:lnTo>
                  <a:pt x="40589" y="42367"/>
                </a:lnTo>
                <a:lnTo>
                  <a:pt x="46215" y="50431"/>
                </a:lnTo>
                <a:lnTo>
                  <a:pt x="40264" y="41878"/>
                </a:lnTo>
                <a:close/>
              </a:path>
              <a:path w="46215" h="50431">
                <a:moveTo>
                  <a:pt x="31799" y="30338"/>
                </a:moveTo>
                <a:lnTo>
                  <a:pt x="39474" y="40741"/>
                </a:lnTo>
                <a:lnTo>
                  <a:pt x="40264" y="41878"/>
                </a:lnTo>
                <a:lnTo>
                  <a:pt x="34340" y="32956"/>
                </a:lnTo>
                <a:lnTo>
                  <a:pt x="31799" y="30338"/>
                </a:lnTo>
                <a:close/>
              </a:path>
            </a:pathLst>
          </a:custGeom>
          <a:solidFill>
            <a:srgbClr val="A4A8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bk object 31"/>
          <p:cNvSpPr/>
          <p:nvPr/>
        </p:nvSpPr>
        <p:spPr>
          <a:xfrm>
            <a:off x="5089038" y="3643850"/>
            <a:ext cx="82630" cy="30148"/>
          </a:xfrm>
          <a:custGeom>
            <a:avLst/>
            <a:gdLst/>
            <a:ahLst/>
            <a:cxnLst/>
            <a:rect l="l" t="t" r="r" b="b"/>
            <a:pathLst>
              <a:path w="82630" h="30148">
                <a:moveTo>
                  <a:pt x="29204" y="24522"/>
                </a:moveTo>
                <a:lnTo>
                  <a:pt x="30268" y="24878"/>
                </a:lnTo>
                <a:lnTo>
                  <a:pt x="33570" y="24878"/>
                </a:lnTo>
                <a:lnTo>
                  <a:pt x="29204" y="24522"/>
                </a:lnTo>
                <a:close/>
              </a:path>
              <a:path w="82630" h="30148">
                <a:moveTo>
                  <a:pt x="20030" y="21457"/>
                </a:moveTo>
                <a:lnTo>
                  <a:pt x="28050" y="24428"/>
                </a:lnTo>
                <a:lnTo>
                  <a:pt x="29204" y="24522"/>
                </a:lnTo>
                <a:lnTo>
                  <a:pt x="20030" y="21457"/>
                </a:lnTo>
                <a:close/>
              </a:path>
              <a:path w="82630" h="30148">
                <a:moveTo>
                  <a:pt x="11452" y="18280"/>
                </a:moveTo>
                <a:lnTo>
                  <a:pt x="11965" y="18763"/>
                </a:lnTo>
                <a:lnTo>
                  <a:pt x="20030" y="21457"/>
                </a:lnTo>
                <a:lnTo>
                  <a:pt x="11452" y="18280"/>
                </a:lnTo>
                <a:close/>
              </a:path>
              <a:path w="82630" h="30148">
                <a:moveTo>
                  <a:pt x="3803" y="11076"/>
                </a:moveTo>
                <a:lnTo>
                  <a:pt x="10339" y="17868"/>
                </a:lnTo>
                <a:lnTo>
                  <a:pt x="11452" y="18280"/>
                </a:lnTo>
                <a:lnTo>
                  <a:pt x="3803" y="11076"/>
                </a:lnTo>
                <a:close/>
              </a:path>
              <a:path w="82630" h="30148">
                <a:moveTo>
                  <a:pt x="2789" y="10023"/>
                </a:moveTo>
                <a:lnTo>
                  <a:pt x="2826" y="10157"/>
                </a:lnTo>
                <a:lnTo>
                  <a:pt x="3803" y="11076"/>
                </a:lnTo>
                <a:lnTo>
                  <a:pt x="2789" y="10023"/>
                </a:lnTo>
                <a:close/>
              </a:path>
              <a:path w="82630" h="30148">
                <a:moveTo>
                  <a:pt x="0" y="0"/>
                </a:moveTo>
                <a:lnTo>
                  <a:pt x="2033" y="9238"/>
                </a:lnTo>
                <a:lnTo>
                  <a:pt x="2789" y="10023"/>
                </a:lnTo>
                <a:lnTo>
                  <a:pt x="0" y="0"/>
                </a:lnTo>
                <a:close/>
              </a:path>
              <a:path w="82630" h="30148">
                <a:moveTo>
                  <a:pt x="79655" y="29266"/>
                </a:moveTo>
                <a:lnTo>
                  <a:pt x="82630" y="30148"/>
                </a:lnTo>
                <a:lnTo>
                  <a:pt x="82113" y="29943"/>
                </a:lnTo>
                <a:lnTo>
                  <a:pt x="79655" y="29266"/>
                </a:lnTo>
                <a:close/>
              </a:path>
              <a:path w="82630" h="30148">
                <a:moveTo>
                  <a:pt x="68576" y="26212"/>
                </a:moveTo>
                <a:lnTo>
                  <a:pt x="79655" y="29266"/>
                </a:lnTo>
                <a:lnTo>
                  <a:pt x="69912" y="26376"/>
                </a:lnTo>
                <a:lnTo>
                  <a:pt x="68576" y="26212"/>
                </a:lnTo>
                <a:close/>
              </a:path>
              <a:path w="82630" h="30148">
                <a:moveTo>
                  <a:pt x="57492" y="24853"/>
                </a:moveTo>
                <a:lnTo>
                  <a:pt x="68576" y="26212"/>
                </a:lnTo>
                <a:lnTo>
                  <a:pt x="66492" y="25638"/>
                </a:lnTo>
                <a:lnTo>
                  <a:pt x="57492" y="24853"/>
                </a:lnTo>
                <a:close/>
              </a:path>
            </a:pathLst>
          </a:custGeom>
          <a:solidFill>
            <a:srgbClr val="747E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bk object 32"/>
          <p:cNvSpPr/>
          <p:nvPr/>
        </p:nvSpPr>
        <p:spPr>
          <a:xfrm>
            <a:off x="5080529" y="35508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7771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bk object 33"/>
          <p:cNvSpPr/>
          <p:nvPr/>
        </p:nvSpPr>
        <p:spPr>
          <a:xfrm>
            <a:off x="4910045" y="3432195"/>
            <a:ext cx="2692" cy="253"/>
          </a:xfrm>
          <a:custGeom>
            <a:avLst/>
            <a:gdLst/>
            <a:ahLst/>
            <a:cxnLst/>
            <a:rect l="l" t="t" r="r" b="b"/>
            <a:pathLst>
              <a:path w="2692" h="253">
                <a:moveTo>
                  <a:pt x="2692" y="253"/>
                </a:moveTo>
                <a:lnTo>
                  <a:pt x="850" y="165"/>
                </a:lnTo>
                <a:lnTo>
                  <a:pt x="0" y="0"/>
                </a:lnTo>
                <a:lnTo>
                  <a:pt x="850" y="165"/>
                </a:lnTo>
                <a:lnTo>
                  <a:pt x="2692" y="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bk object 34"/>
          <p:cNvSpPr/>
          <p:nvPr/>
        </p:nvSpPr>
        <p:spPr>
          <a:xfrm>
            <a:off x="4734112" y="3623615"/>
            <a:ext cx="368058" cy="363994"/>
          </a:xfrm>
          <a:custGeom>
            <a:avLst/>
            <a:gdLst/>
            <a:ahLst/>
            <a:cxnLst/>
            <a:rect l="l" t="t" r="r" b="b"/>
            <a:pathLst>
              <a:path w="368058" h="363994">
                <a:moveTo>
                  <a:pt x="184010" y="0"/>
                </a:moveTo>
                <a:lnTo>
                  <a:pt x="139794" y="5287"/>
                </a:lnTo>
                <a:lnTo>
                  <a:pt x="99452" y="20305"/>
                </a:lnTo>
                <a:lnTo>
                  <a:pt x="64263" y="43793"/>
                </a:lnTo>
                <a:lnTo>
                  <a:pt x="35507" y="74486"/>
                </a:lnTo>
                <a:lnTo>
                  <a:pt x="14462" y="111121"/>
                </a:lnTo>
                <a:lnTo>
                  <a:pt x="2408" y="152434"/>
                </a:lnTo>
                <a:lnTo>
                  <a:pt x="0" y="181952"/>
                </a:lnTo>
                <a:lnTo>
                  <a:pt x="610" y="196885"/>
                </a:lnTo>
                <a:lnTo>
                  <a:pt x="9382" y="239499"/>
                </a:lnTo>
                <a:lnTo>
                  <a:pt x="27572" y="277853"/>
                </a:lnTo>
                <a:lnTo>
                  <a:pt x="53900" y="310683"/>
                </a:lnTo>
                <a:lnTo>
                  <a:pt x="87087" y="336725"/>
                </a:lnTo>
                <a:lnTo>
                  <a:pt x="125853" y="354715"/>
                </a:lnTo>
                <a:lnTo>
                  <a:pt x="168920" y="363391"/>
                </a:lnTo>
                <a:lnTo>
                  <a:pt x="184010" y="363994"/>
                </a:lnTo>
                <a:lnTo>
                  <a:pt x="199107" y="363391"/>
                </a:lnTo>
                <a:lnTo>
                  <a:pt x="242190" y="354715"/>
                </a:lnTo>
                <a:lnTo>
                  <a:pt x="280966" y="336725"/>
                </a:lnTo>
                <a:lnTo>
                  <a:pt x="314158" y="310683"/>
                </a:lnTo>
                <a:lnTo>
                  <a:pt x="340487" y="277853"/>
                </a:lnTo>
                <a:lnTo>
                  <a:pt x="358677" y="239499"/>
                </a:lnTo>
                <a:lnTo>
                  <a:pt x="367448" y="196885"/>
                </a:lnTo>
                <a:lnTo>
                  <a:pt x="368058" y="181952"/>
                </a:lnTo>
                <a:lnTo>
                  <a:pt x="367448" y="167027"/>
                </a:lnTo>
                <a:lnTo>
                  <a:pt x="358677" y="124434"/>
                </a:lnTo>
                <a:lnTo>
                  <a:pt x="340487" y="86099"/>
                </a:lnTo>
                <a:lnTo>
                  <a:pt x="314158" y="53286"/>
                </a:lnTo>
                <a:lnTo>
                  <a:pt x="280966" y="27256"/>
                </a:lnTo>
                <a:lnTo>
                  <a:pt x="242190" y="9274"/>
                </a:lnTo>
                <a:lnTo>
                  <a:pt x="199107" y="603"/>
                </a:lnTo>
                <a:lnTo>
                  <a:pt x="184010" y="0"/>
                </a:lnTo>
                <a:close/>
              </a:path>
            </a:pathLst>
          </a:custGeom>
          <a:solidFill>
            <a:srgbClr val="EF4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bk object 35"/>
          <p:cNvSpPr/>
          <p:nvPr/>
        </p:nvSpPr>
        <p:spPr>
          <a:xfrm>
            <a:off x="6546365" y="4519012"/>
            <a:ext cx="468668" cy="463537"/>
          </a:xfrm>
          <a:custGeom>
            <a:avLst/>
            <a:gdLst/>
            <a:ahLst/>
            <a:cxnLst/>
            <a:rect l="l" t="t" r="r" b="b"/>
            <a:pathLst>
              <a:path w="468668" h="463537">
                <a:moveTo>
                  <a:pt x="234327" y="0"/>
                </a:moveTo>
                <a:lnTo>
                  <a:pt x="196309" y="3033"/>
                </a:lnTo>
                <a:lnTo>
                  <a:pt x="143101" y="18216"/>
                </a:lnTo>
                <a:lnTo>
                  <a:pt x="95921" y="44724"/>
                </a:lnTo>
                <a:lnTo>
                  <a:pt x="56395" y="80946"/>
                </a:lnTo>
                <a:lnTo>
                  <a:pt x="26148" y="125272"/>
                </a:lnTo>
                <a:lnTo>
                  <a:pt x="6808" y="176089"/>
                </a:lnTo>
                <a:lnTo>
                  <a:pt x="0" y="231787"/>
                </a:lnTo>
                <a:lnTo>
                  <a:pt x="776" y="250794"/>
                </a:lnTo>
                <a:lnTo>
                  <a:pt x="11942" y="305038"/>
                </a:lnTo>
                <a:lnTo>
                  <a:pt x="35099" y="353862"/>
                </a:lnTo>
                <a:lnTo>
                  <a:pt x="68619" y="395658"/>
                </a:lnTo>
                <a:lnTo>
                  <a:pt x="110878" y="428815"/>
                </a:lnTo>
                <a:lnTo>
                  <a:pt x="160248" y="451722"/>
                </a:lnTo>
                <a:lnTo>
                  <a:pt x="215104" y="462769"/>
                </a:lnTo>
                <a:lnTo>
                  <a:pt x="234327" y="463537"/>
                </a:lnTo>
                <a:lnTo>
                  <a:pt x="253545" y="462769"/>
                </a:lnTo>
                <a:lnTo>
                  <a:pt x="308393" y="451722"/>
                </a:lnTo>
                <a:lnTo>
                  <a:pt x="357763" y="428815"/>
                </a:lnTo>
                <a:lnTo>
                  <a:pt x="400027" y="395658"/>
                </a:lnTo>
                <a:lnTo>
                  <a:pt x="433556" y="353862"/>
                </a:lnTo>
                <a:lnTo>
                  <a:pt x="456720" y="305038"/>
                </a:lnTo>
                <a:lnTo>
                  <a:pt x="467891" y="250794"/>
                </a:lnTo>
                <a:lnTo>
                  <a:pt x="468668" y="231787"/>
                </a:lnTo>
                <a:lnTo>
                  <a:pt x="467891" y="212778"/>
                </a:lnTo>
                <a:lnTo>
                  <a:pt x="456720" y="158528"/>
                </a:lnTo>
                <a:lnTo>
                  <a:pt x="433556" y="109696"/>
                </a:lnTo>
                <a:lnTo>
                  <a:pt x="400027" y="67892"/>
                </a:lnTo>
                <a:lnTo>
                  <a:pt x="357763" y="34729"/>
                </a:lnTo>
                <a:lnTo>
                  <a:pt x="308393" y="11817"/>
                </a:lnTo>
                <a:lnTo>
                  <a:pt x="253545" y="768"/>
                </a:lnTo>
                <a:lnTo>
                  <a:pt x="234327" y="0"/>
                </a:lnTo>
                <a:close/>
              </a:path>
            </a:pathLst>
          </a:custGeom>
          <a:solidFill>
            <a:srgbClr val="EF4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bk object 36"/>
          <p:cNvSpPr/>
          <p:nvPr/>
        </p:nvSpPr>
        <p:spPr>
          <a:xfrm>
            <a:off x="5063422" y="3364108"/>
            <a:ext cx="648385" cy="641235"/>
          </a:xfrm>
          <a:custGeom>
            <a:avLst/>
            <a:gdLst/>
            <a:ahLst/>
            <a:cxnLst/>
            <a:rect l="l" t="t" r="r" b="b"/>
            <a:pathLst>
              <a:path w="648385" h="641235">
                <a:moveTo>
                  <a:pt x="324205" y="0"/>
                </a:moveTo>
                <a:lnTo>
                  <a:pt x="271623" y="4196"/>
                </a:lnTo>
                <a:lnTo>
                  <a:pt x="221739" y="16346"/>
                </a:lnTo>
                <a:lnTo>
                  <a:pt x="175224" y="35789"/>
                </a:lnTo>
                <a:lnTo>
                  <a:pt x="132743" y="61864"/>
                </a:lnTo>
                <a:lnTo>
                  <a:pt x="94965" y="93911"/>
                </a:lnTo>
                <a:lnTo>
                  <a:pt x="62559" y="131270"/>
                </a:lnTo>
                <a:lnTo>
                  <a:pt x="36191" y="173280"/>
                </a:lnTo>
                <a:lnTo>
                  <a:pt x="16530" y="219280"/>
                </a:lnTo>
                <a:lnTo>
                  <a:pt x="4243" y="268611"/>
                </a:lnTo>
                <a:lnTo>
                  <a:pt x="0" y="320611"/>
                </a:lnTo>
                <a:lnTo>
                  <a:pt x="1074" y="346907"/>
                </a:lnTo>
                <a:lnTo>
                  <a:pt x="9423" y="397661"/>
                </a:lnTo>
                <a:lnTo>
                  <a:pt x="25480" y="445413"/>
                </a:lnTo>
                <a:lnTo>
                  <a:pt x="48578" y="489502"/>
                </a:lnTo>
                <a:lnTo>
                  <a:pt x="78049" y="529270"/>
                </a:lnTo>
                <a:lnTo>
                  <a:pt x="113225" y="564055"/>
                </a:lnTo>
                <a:lnTo>
                  <a:pt x="153437" y="593198"/>
                </a:lnTo>
                <a:lnTo>
                  <a:pt x="198019" y="616039"/>
                </a:lnTo>
                <a:lnTo>
                  <a:pt x="246302" y="631917"/>
                </a:lnTo>
                <a:lnTo>
                  <a:pt x="297618" y="640172"/>
                </a:lnTo>
                <a:lnTo>
                  <a:pt x="324205" y="641235"/>
                </a:lnTo>
                <a:lnTo>
                  <a:pt x="350795" y="640172"/>
                </a:lnTo>
                <a:lnTo>
                  <a:pt x="402115" y="631917"/>
                </a:lnTo>
                <a:lnTo>
                  <a:pt x="450398" y="616039"/>
                </a:lnTo>
                <a:lnTo>
                  <a:pt x="494977" y="593198"/>
                </a:lnTo>
                <a:lnTo>
                  <a:pt x="535185" y="564055"/>
                </a:lnTo>
                <a:lnTo>
                  <a:pt x="570355" y="529270"/>
                </a:lnTo>
                <a:lnTo>
                  <a:pt x="599820" y="489502"/>
                </a:lnTo>
                <a:lnTo>
                  <a:pt x="622912" y="445413"/>
                </a:lnTo>
                <a:lnTo>
                  <a:pt x="638965" y="397661"/>
                </a:lnTo>
                <a:lnTo>
                  <a:pt x="647311" y="346907"/>
                </a:lnTo>
                <a:lnTo>
                  <a:pt x="648385" y="320611"/>
                </a:lnTo>
                <a:lnTo>
                  <a:pt x="647311" y="294318"/>
                </a:lnTo>
                <a:lnTo>
                  <a:pt x="638965" y="243570"/>
                </a:lnTo>
                <a:lnTo>
                  <a:pt x="622912" y="195822"/>
                </a:lnTo>
                <a:lnTo>
                  <a:pt x="599820" y="151735"/>
                </a:lnTo>
                <a:lnTo>
                  <a:pt x="570355" y="111968"/>
                </a:lnTo>
                <a:lnTo>
                  <a:pt x="535185" y="77182"/>
                </a:lnTo>
                <a:lnTo>
                  <a:pt x="494977" y="48039"/>
                </a:lnTo>
                <a:lnTo>
                  <a:pt x="450398" y="25197"/>
                </a:lnTo>
                <a:lnTo>
                  <a:pt x="402115" y="9318"/>
                </a:lnTo>
                <a:lnTo>
                  <a:pt x="350795" y="1062"/>
                </a:lnTo>
                <a:lnTo>
                  <a:pt x="324205" y="0"/>
                </a:lnTo>
                <a:close/>
              </a:path>
            </a:pathLst>
          </a:custGeom>
          <a:solidFill>
            <a:srgbClr val="F6C7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bk object 37"/>
          <p:cNvSpPr/>
          <p:nvPr/>
        </p:nvSpPr>
        <p:spPr>
          <a:xfrm>
            <a:off x="5063422" y="3364108"/>
            <a:ext cx="648385" cy="641235"/>
          </a:xfrm>
          <a:custGeom>
            <a:avLst/>
            <a:gdLst/>
            <a:ahLst/>
            <a:cxnLst/>
            <a:rect l="l" t="t" r="r" b="b"/>
            <a:pathLst>
              <a:path w="648385" h="641235">
                <a:moveTo>
                  <a:pt x="648385" y="320611"/>
                </a:moveTo>
                <a:lnTo>
                  <a:pt x="644143" y="268611"/>
                </a:lnTo>
                <a:lnTo>
                  <a:pt x="631860" y="219280"/>
                </a:lnTo>
                <a:lnTo>
                  <a:pt x="612204" y="173280"/>
                </a:lnTo>
                <a:lnTo>
                  <a:pt x="585842" y="131270"/>
                </a:lnTo>
                <a:lnTo>
                  <a:pt x="553442" y="93911"/>
                </a:lnTo>
                <a:lnTo>
                  <a:pt x="515669" y="61864"/>
                </a:lnTo>
                <a:lnTo>
                  <a:pt x="473192" y="35789"/>
                </a:lnTo>
                <a:lnTo>
                  <a:pt x="426678" y="16346"/>
                </a:lnTo>
                <a:lnTo>
                  <a:pt x="376793" y="4196"/>
                </a:lnTo>
                <a:lnTo>
                  <a:pt x="324205" y="0"/>
                </a:lnTo>
                <a:lnTo>
                  <a:pt x="297618" y="1062"/>
                </a:lnTo>
                <a:lnTo>
                  <a:pt x="246302" y="9318"/>
                </a:lnTo>
                <a:lnTo>
                  <a:pt x="198019" y="25197"/>
                </a:lnTo>
                <a:lnTo>
                  <a:pt x="153437" y="48039"/>
                </a:lnTo>
                <a:lnTo>
                  <a:pt x="113225" y="77182"/>
                </a:lnTo>
                <a:lnTo>
                  <a:pt x="78049" y="111968"/>
                </a:lnTo>
                <a:lnTo>
                  <a:pt x="48578" y="151735"/>
                </a:lnTo>
                <a:lnTo>
                  <a:pt x="25480" y="195822"/>
                </a:lnTo>
                <a:lnTo>
                  <a:pt x="9423" y="243570"/>
                </a:lnTo>
                <a:lnTo>
                  <a:pt x="1074" y="294318"/>
                </a:lnTo>
                <a:lnTo>
                  <a:pt x="0" y="320611"/>
                </a:lnTo>
                <a:lnTo>
                  <a:pt x="1074" y="346907"/>
                </a:lnTo>
                <a:lnTo>
                  <a:pt x="9423" y="397661"/>
                </a:lnTo>
                <a:lnTo>
                  <a:pt x="25480" y="445413"/>
                </a:lnTo>
                <a:lnTo>
                  <a:pt x="48578" y="489502"/>
                </a:lnTo>
                <a:lnTo>
                  <a:pt x="78049" y="529270"/>
                </a:lnTo>
                <a:lnTo>
                  <a:pt x="113225" y="564055"/>
                </a:lnTo>
                <a:lnTo>
                  <a:pt x="153437" y="593198"/>
                </a:lnTo>
                <a:lnTo>
                  <a:pt x="198019" y="616039"/>
                </a:lnTo>
                <a:lnTo>
                  <a:pt x="246302" y="631917"/>
                </a:lnTo>
                <a:lnTo>
                  <a:pt x="297618" y="640172"/>
                </a:lnTo>
                <a:lnTo>
                  <a:pt x="324205" y="641235"/>
                </a:lnTo>
                <a:lnTo>
                  <a:pt x="350795" y="640172"/>
                </a:lnTo>
                <a:lnTo>
                  <a:pt x="402115" y="631917"/>
                </a:lnTo>
                <a:lnTo>
                  <a:pt x="450398" y="616039"/>
                </a:lnTo>
                <a:lnTo>
                  <a:pt x="494977" y="593198"/>
                </a:lnTo>
                <a:lnTo>
                  <a:pt x="535185" y="564055"/>
                </a:lnTo>
                <a:lnTo>
                  <a:pt x="570355" y="529270"/>
                </a:lnTo>
                <a:lnTo>
                  <a:pt x="599820" y="489502"/>
                </a:lnTo>
                <a:lnTo>
                  <a:pt x="622912" y="445413"/>
                </a:lnTo>
                <a:lnTo>
                  <a:pt x="638965" y="397661"/>
                </a:lnTo>
                <a:lnTo>
                  <a:pt x="647311" y="346907"/>
                </a:lnTo>
                <a:lnTo>
                  <a:pt x="648385" y="320611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bk object 38"/>
          <p:cNvSpPr/>
          <p:nvPr/>
        </p:nvSpPr>
        <p:spPr>
          <a:xfrm>
            <a:off x="7000962" y="4489868"/>
            <a:ext cx="513600" cy="507936"/>
          </a:xfrm>
          <a:custGeom>
            <a:avLst/>
            <a:gdLst/>
            <a:ahLst/>
            <a:cxnLst/>
            <a:rect l="l" t="t" r="r" b="b"/>
            <a:pathLst>
              <a:path w="513600" h="507936">
                <a:moveTo>
                  <a:pt x="256781" y="0"/>
                </a:moveTo>
                <a:lnTo>
                  <a:pt x="215135" y="3322"/>
                </a:lnTo>
                <a:lnTo>
                  <a:pt x="175626" y="12943"/>
                </a:lnTo>
                <a:lnTo>
                  <a:pt x="138784" y="28339"/>
                </a:lnTo>
                <a:lnTo>
                  <a:pt x="105138" y="48988"/>
                </a:lnTo>
                <a:lnTo>
                  <a:pt x="75217" y="74368"/>
                </a:lnTo>
                <a:lnTo>
                  <a:pt x="49549" y="103956"/>
                </a:lnTo>
                <a:lnTo>
                  <a:pt x="28665" y="137230"/>
                </a:lnTo>
                <a:lnTo>
                  <a:pt x="13092" y="173669"/>
                </a:lnTo>
                <a:lnTo>
                  <a:pt x="3361" y="212749"/>
                </a:lnTo>
                <a:lnTo>
                  <a:pt x="0" y="253949"/>
                </a:lnTo>
                <a:lnTo>
                  <a:pt x="851" y="274785"/>
                </a:lnTo>
                <a:lnTo>
                  <a:pt x="7463" y="314997"/>
                </a:lnTo>
                <a:lnTo>
                  <a:pt x="20182" y="352827"/>
                </a:lnTo>
                <a:lnTo>
                  <a:pt x="38476" y="387754"/>
                </a:lnTo>
                <a:lnTo>
                  <a:pt x="61818" y="419256"/>
                </a:lnTo>
                <a:lnTo>
                  <a:pt x="89679" y="446809"/>
                </a:lnTo>
                <a:lnTo>
                  <a:pt x="121529" y="469892"/>
                </a:lnTo>
                <a:lnTo>
                  <a:pt x="156839" y="487982"/>
                </a:lnTo>
                <a:lnTo>
                  <a:pt x="195080" y="500557"/>
                </a:lnTo>
                <a:lnTo>
                  <a:pt x="235724" y="507094"/>
                </a:lnTo>
                <a:lnTo>
                  <a:pt x="256781" y="507936"/>
                </a:lnTo>
                <a:lnTo>
                  <a:pt x="277842" y="507094"/>
                </a:lnTo>
                <a:lnTo>
                  <a:pt x="318492" y="500557"/>
                </a:lnTo>
                <a:lnTo>
                  <a:pt x="356740" y="487982"/>
                </a:lnTo>
                <a:lnTo>
                  <a:pt x="392055" y="469892"/>
                </a:lnTo>
                <a:lnTo>
                  <a:pt x="423909" y="446809"/>
                </a:lnTo>
                <a:lnTo>
                  <a:pt x="451774" y="419256"/>
                </a:lnTo>
                <a:lnTo>
                  <a:pt x="475119" y="387754"/>
                </a:lnTo>
                <a:lnTo>
                  <a:pt x="493416" y="352827"/>
                </a:lnTo>
                <a:lnTo>
                  <a:pt x="506135" y="314997"/>
                </a:lnTo>
                <a:lnTo>
                  <a:pt x="512749" y="274785"/>
                </a:lnTo>
                <a:lnTo>
                  <a:pt x="513600" y="253949"/>
                </a:lnTo>
                <a:lnTo>
                  <a:pt x="512749" y="233117"/>
                </a:lnTo>
                <a:lnTo>
                  <a:pt x="506135" y="192911"/>
                </a:lnTo>
                <a:lnTo>
                  <a:pt x="493416" y="155087"/>
                </a:lnTo>
                <a:lnTo>
                  <a:pt x="475119" y="120165"/>
                </a:lnTo>
                <a:lnTo>
                  <a:pt x="451774" y="88668"/>
                </a:lnTo>
                <a:lnTo>
                  <a:pt x="423909" y="61119"/>
                </a:lnTo>
                <a:lnTo>
                  <a:pt x="392055" y="38039"/>
                </a:lnTo>
                <a:lnTo>
                  <a:pt x="356740" y="19952"/>
                </a:lnTo>
                <a:lnTo>
                  <a:pt x="318492" y="7378"/>
                </a:lnTo>
                <a:lnTo>
                  <a:pt x="277842" y="841"/>
                </a:lnTo>
                <a:lnTo>
                  <a:pt x="256781" y="0"/>
                </a:lnTo>
                <a:close/>
              </a:path>
            </a:pathLst>
          </a:custGeom>
          <a:solidFill>
            <a:srgbClr val="F6C7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bk object 39"/>
          <p:cNvSpPr/>
          <p:nvPr/>
        </p:nvSpPr>
        <p:spPr>
          <a:xfrm>
            <a:off x="7000962" y="4489868"/>
            <a:ext cx="513600" cy="507936"/>
          </a:xfrm>
          <a:custGeom>
            <a:avLst/>
            <a:gdLst/>
            <a:ahLst/>
            <a:cxnLst/>
            <a:rect l="l" t="t" r="r" b="b"/>
            <a:pathLst>
              <a:path w="513600" h="507936">
                <a:moveTo>
                  <a:pt x="513600" y="253949"/>
                </a:moveTo>
                <a:lnTo>
                  <a:pt x="510238" y="212749"/>
                </a:lnTo>
                <a:lnTo>
                  <a:pt x="500506" y="173669"/>
                </a:lnTo>
                <a:lnTo>
                  <a:pt x="484931" y="137230"/>
                </a:lnTo>
                <a:lnTo>
                  <a:pt x="464044" y="103956"/>
                </a:lnTo>
                <a:lnTo>
                  <a:pt x="438373" y="74368"/>
                </a:lnTo>
                <a:lnTo>
                  <a:pt x="408448" y="48988"/>
                </a:lnTo>
                <a:lnTo>
                  <a:pt x="374797" y="28339"/>
                </a:lnTo>
                <a:lnTo>
                  <a:pt x="337949" y="12943"/>
                </a:lnTo>
                <a:lnTo>
                  <a:pt x="298434" y="3322"/>
                </a:lnTo>
                <a:lnTo>
                  <a:pt x="256781" y="0"/>
                </a:lnTo>
                <a:lnTo>
                  <a:pt x="235724" y="841"/>
                </a:lnTo>
                <a:lnTo>
                  <a:pt x="195080" y="7378"/>
                </a:lnTo>
                <a:lnTo>
                  <a:pt x="156839" y="19952"/>
                </a:lnTo>
                <a:lnTo>
                  <a:pt x="121529" y="38039"/>
                </a:lnTo>
                <a:lnTo>
                  <a:pt x="89679" y="61119"/>
                </a:lnTo>
                <a:lnTo>
                  <a:pt x="61818" y="88668"/>
                </a:lnTo>
                <a:lnTo>
                  <a:pt x="38476" y="120165"/>
                </a:lnTo>
                <a:lnTo>
                  <a:pt x="20182" y="155087"/>
                </a:lnTo>
                <a:lnTo>
                  <a:pt x="7463" y="192911"/>
                </a:lnTo>
                <a:lnTo>
                  <a:pt x="851" y="233117"/>
                </a:lnTo>
                <a:lnTo>
                  <a:pt x="0" y="253949"/>
                </a:lnTo>
                <a:lnTo>
                  <a:pt x="851" y="274785"/>
                </a:lnTo>
                <a:lnTo>
                  <a:pt x="7463" y="314997"/>
                </a:lnTo>
                <a:lnTo>
                  <a:pt x="20182" y="352827"/>
                </a:lnTo>
                <a:lnTo>
                  <a:pt x="38476" y="387754"/>
                </a:lnTo>
                <a:lnTo>
                  <a:pt x="61818" y="419256"/>
                </a:lnTo>
                <a:lnTo>
                  <a:pt x="89679" y="446809"/>
                </a:lnTo>
                <a:lnTo>
                  <a:pt x="121529" y="469892"/>
                </a:lnTo>
                <a:lnTo>
                  <a:pt x="156839" y="487982"/>
                </a:lnTo>
                <a:lnTo>
                  <a:pt x="195080" y="500557"/>
                </a:lnTo>
                <a:lnTo>
                  <a:pt x="235724" y="507094"/>
                </a:lnTo>
                <a:lnTo>
                  <a:pt x="256781" y="507936"/>
                </a:lnTo>
                <a:lnTo>
                  <a:pt x="277842" y="507094"/>
                </a:lnTo>
                <a:lnTo>
                  <a:pt x="318492" y="500557"/>
                </a:lnTo>
                <a:lnTo>
                  <a:pt x="356740" y="487982"/>
                </a:lnTo>
                <a:lnTo>
                  <a:pt x="392055" y="469892"/>
                </a:lnTo>
                <a:lnTo>
                  <a:pt x="423909" y="446809"/>
                </a:lnTo>
                <a:lnTo>
                  <a:pt x="451774" y="419256"/>
                </a:lnTo>
                <a:lnTo>
                  <a:pt x="475119" y="387754"/>
                </a:lnTo>
                <a:lnTo>
                  <a:pt x="493416" y="352827"/>
                </a:lnTo>
                <a:lnTo>
                  <a:pt x="506135" y="314997"/>
                </a:lnTo>
                <a:lnTo>
                  <a:pt x="512749" y="274785"/>
                </a:lnTo>
                <a:lnTo>
                  <a:pt x="513600" y="25394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2"/>
          <p:cNvSpPr txBox="1"/>
          <p:nvPr/>
        </p:nvSpPr>
        <p:spPr>
          <a:xfrm>
            <a:off x="25528" y="2701407"/>
            <a:ext cx="2238375" cy="1134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5459">
              <a:lnSpc>
                <a:spcPct val="100000"/>
              </a:lnSpc>
              <a:tabLst>
                <a:tab pos="1292225" algn="l"/>
              </a:tabLst>
            </a:pPr>
            <a:r>
              <a:rPr sz="2750" i="1" spc="-245" dirty="0" smtClean="0">
                <a:solidFill>
                  <a:srgbClr val="FFFFFF"/>
                </a:solidFill>
                <a:latin typeface="CharterBlackITC"/>
                <a:cs typeface="CharterBlackITC"/>
              </a:rPr>
              <a:t>1</a:t>
            </a:r>
            <a:r>
              <a:rPr sz="2750" i="1" spc="15" dirty="0" smtClean="0">
                <a:solidFill>
                  <a:srgbClr val="FFFFFF"/>
                </a:solidFill>
                <a:latin typeface="CharterBlackITC"/>
                <a:cs typeface="CharterBlackITC"/>
              </a:rPr>
              <a:t>7	</a:t>
            </a:r>
            <a:r>
              <a:rPr sz="4125" i="1" spc="-82" baseline="2020" dirty="0" smtClean="0">
                <a:solidFill>
                  <a:srgbClr val="636466"/>
                </a:solidFill>
                <a:latin typeface="CharterBlackITC"/>
                <a:cs typeface="CharterBlackITC"/>
              </a:rPr>
              <a:t>20,1</a:t>
            </a:r>
            <a:endParaRPr sz="4125" baseline="2020">
              <a:latin typeface="CharterBlackITC"/>
              <a:cs typeface="CharterBlackITC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4"/>
              </a:spcBef>
            </a:pPr>
            <a:endParaRPr sz="1300"/>
          </a:p>
          <a:p>
            <a:pPr marL="12700" marR="12700" indent="443865">
              <a:lnSpc>
                <a:spcPct val="100000"/>
              </a:lnSpc>
            </a:pPr>
            <a:r>
              <a:rPr sz="1300" dirty="0" smtClean="0">
                <a:solidFill>
                  <a:srgbClr val="636466"/>
                </a:solidFill>
                <a:latin typeface="CharterITC"/>
                <a:cs typeface="CharterITC"/>
              </a:rPr>
              <a:t>Цен</a:t>
            </a:r>
            <a:r>
              <a:rPr sz="1300" spc="10" dirty="0" smtClean="0">
                <a:solidFill>
                  <a:srgbClr val="636466"/>
                </a:solidFill>
                <a:latin typeface="CharterITC"/>
                <a:cs typeface="CharterITC"/>
              </a:rPr>
              <a:t>т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р</a:t>
            </a:r>
            <a:r>
              <a:rPr sz="1300" spc="25" dirty="0" smtClean="0">
                <a:solidFill>
                  <a:srgbClr val="636466"/>
                </a:solidFill>
                <a:latin typeface="CharterITC"/>
                <a:cs typeface="CharterITC"/>
              </a:rPr>
              <a:t>а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льный </a:t>
            </a:r>
            <a:r>
              <a:rPr sz="1300" spc="10" dirty="0" smtClean="0">
                <a:solidFill>
                  <a:srgbClr val="636466"/>
                </a:solidFill>
                <a:latin typeface="CharterITC"/>
                <a:cs typeface="CharterITC"/>
              </a:rPr>
              <a:t>Ф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О (в</a:t>
            </a:r>
            <a:r>
              <a:rPr sz="1300" spc="35" dirty="0" smtClean="0">
                <a:solidFill>
                  <a:srgbClr val="636466"/>
                </a:solidFill>
                <a:latin typeface="CharterITC"/>
                <a:cs typeface="CharterITC"/>
              </a:rPr>
              <a:t>к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л</a:t>
            </a:r>
            <a:r>
              <a:rPr sz="1300" spc="-15" dirty="0" smtClean="0">
                <a:solidFill>
                  <a:srgbClr val="636466"/>
                </a:solidFill>
                <a:latin typeface="CharterITC"/>
                <a:cs typeface="CharterITC"/>
              </a:rPr>
              <a:t>ю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чая данные по Моск</a:t>
            </a:r>
            <a:r>
              <a:rPr sz="1300" spc="25" dirty="0" smtClean="0">
                <a:solidFill>
                  <a:srgbClr val="636466"/>
                </a:solidFill>
                <a:latin typeface="CharterITC"/>
                <a:cs typeface="CharterITC"/>
              </a:rPr>
              <a:t>в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е)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81" name="object 3"/>
          <p:cNvSpPr txBox="1"/>
          <p:nvPr/>
        </p:nvSpPr>
        <p:spPr>
          <a:xfrm>
            <a:off x="2463090" y="3919824"/>
            <a:ext cx="1362075" cy="875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565">
              <a:lnSpc>
                <a:spcPct val="100000"/>
              </a:lnSpc>
              <a:tabLst>
                <a:tab pos="766445" algn="l"/>
              </a:tabLst>
            </a:pPr>
            <a:r>
              <a:rPr sz="2050" i="1" spc="-120" dirty="0" smtClean="0">
                <a:solidFill>
                  <a:srgbClr val="FFFFFF"/>
                </a:solidFill>
                <a:latin typeface="CharterBlackITC"/>
                <a:cs typeface="CharterBlackITC"/>
              </a:rPr>
              <a:t>1</a:t>
            </a:r>
            <a:r>
              <a:rPr sz="2050" i="1" spc="0" dirty="0" smtClean="0">
                <a:solidFill>
                  <a:srgbClr val="FFFFFF"/>
                </a:solidFill>
                <a:latin typeface="CharterBlackITC"/>
                <a:cs typeface="CharterBlackITC"/>
              </a:rPr>
              <a:t>5	</a:t>
            </a:r>
            <a:r>
              <a:rPr sz="2050" i="1" spc="-195" dirty="0" smtClean="0">
                <a:solidFill>
                  <a:srgbClr val="636466"/>
                </a:solidFill>
                <a:latin typeface="CharterBlackITC"/>
                <a:cs typeface="CharterBlackITC"/>
              </a:rPr>
              <a:t>1</a:t>
            </a:r>
            <a:r>
              <a:rPr sz="2050" i="1" spc="-55" dirty="0" smtClean="0">
                <a:solidFill>
                  <a:srgbClr val="636466"/>
                </a:solidFill>
                <a:latin typeface="CharterBlackITC"/>
                <a:cs typeface="CharterBlackITC"/>
              </a:rPr>
              <a:t>4,8</a:t>
            </a:r>
            <a:endParaRPr sz="2050">
              <a:latin typeface="CharterBlackITC"/>
              <a:cs typeface="CharterBlackITC"/>
            </a:endParaRPr>
          </a:p>
          <a:p>
            <a:pPr>
              <a:lnSpc>
                <a:spcPts val="700"/>
              </a:lnSpc>
              <a:spcBef>
                <a:spcPts val="34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300" dirty="0" smtClean="0">
                <a:solidFill>
                  <a:srgbClr val="636466"/>
                </a:solidFill>
                <a:latin typeface="CharterITC"/>
                <a:cs typeface="CharterITC"/>
              </a:rPr>
              <a:t>При</a:t>
            </a:r>
            <a:r>
              <a:rPr sz="1300" spc="25" dirty="0" smtClean="0">
                <a:solidFill>
                  <a:srgbClr val="636466"/>
                </a:solidFill>
                <a:latin typeface="CharterITC"/>
                <a:cs typeface="CharterITC"/>
              </a:rPr>
              <a:t>в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ол</a:t>
            </a:r>
            <a:r>
              <a:rPr sz="1300" spc="-15" dirty="0" smtClean="0">
                <a:solidFill>
                  <a:srgbClr val="636466"/>
                </a:solidFill>
                <a:latin typeface="CharterITC"/>
                <a:cs typeface="CharterITC"/>
              </a:rPr>
              <a:t>ж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ский </a:t>
            </a:r>
            <a:r>
              <a:rPr sz="1300" spc="10" dirty="0" smtClean="0">
                <a:solidFill>
                  <a:srgbClr val="636466"/>
                </a:solidFill>
                <a:latin typeface="CharterITC"/>
                <a:cs typeface="CharterITC"/>
              </a:rPr>
              <a:t>Ф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О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82" name="object 4"/>
          <p:cNvSpPr txBox="1"/>
          <p:nvPr/>
        </p:nvSpPr>
        <p:spPr>
          <a:xfrm>
            <a:off x="3171954" y="2211533"/>
            <a:ext cx="193040" cy="333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i="1" dirty="0" smtClean="0">
                <a:solidFill>
                  <a:srgbClr val="FFFFFF"/>
                </a:solidFill>
                <a:latin typeface="CharterBlackITC"/>
                <a:cs typeface="CharterBlackITC"/>
              </a:rPr>
              <a:t>9</a:t>
            </a:r>
            <a:endParaRPr sz="2050">
              <a:latin typeface="CharterBlackITC"/>
              <a:cs typeface="CharterBlackITC"/>
            </a:endParaRPr>
          </a:p>
        </p:txBody>
      </p:sp>
      <p:sp>
        <p:nvSpPr>
          <p:cNvPr id="83" name="object 5"/>
          <p:cNvSpPr txBox="1"/>
          <p:nvPr/>
        </p:nvSpPr>
        <p:spPr>
          <a:xfrm>
            <a:off x="5149750" y="3580645"/>
            <a:ext cx="477520" cy="278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i="1" spc="-140" dirty="0" smtClean="0">
                <a:solidFill>
                  <a:srgbClr val="636466"/>
                </a:solidFill>
                <a:latin typeface="CharterBlackITC"/>
                <a:cs typeface="CharterBlackITC"/>
              </a:rPr>
              <a:t>1</a:t>
            </a:r>
            <a:r>
              <a:rPr sz="1700" i="1" spc="-45" dirty="0" smtClean="0">
                <a:solidFill>
                  <a:srgbClr val="636466"/>
                </a:solidFill>
                <a:latin typeface="CharterBlackITC"/>
                <a:cs typeface="CharterBlackITC"/>
              </a:rPr>
              <a:t>3,4</a:t>
            </a:r>
            <a:endParaRPr sz="1700">
              <a:latin typeface="CharterBlackITC"/>
              <a:cs typeface="CharterBlackITC"/>
            </a:endParaRPr>
          </a:p>
        </p:txBody>
      </p:sp>
      <p:sp>
        <p:nvSpPr>
          <p:cNvPr id="84" name="object 6"/>
          <p:cNvSpPr txBox="1"/>
          <p:nvPr/>
        </p:nvSpPr>
        <p:spPr>
          <a:xfrm>
            <a:off x="4841323" y="3681655"/>
            <a:ext cx="163830" cy="278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 smtClean="0">
                <a:solidFill>
                  <a:srgbClr val="FFFFFF"/>
                </a:solidFill>
                <a:latin typeface="CharterBlackITC"/>
                <a:cs typeface="CharterBlackITC"/>
              </a:rPr>
              <a:t>3</a:t>
            </a:r>
            <a:endParaRPr sz="1700">
              <a:latin typeface="CharterBlackITC"/>
              <a:cs typeface="CharterBlackITC"/>
            </a:endParaRPr>
          </a:p>
        </p:txBody>
      </p:sp>
      <p:sp>
        <p:nvSpPr>
          <p:cNvPr id="85" name="object 7"/>
          <p:cNvSpPr txBox="1"/>
          <p:nvPr/>
        </p:nvSpPr>
        <p:spPr>
          <a:xfrm>
            <a:off x="6461812" y="4619670"/>
            <a:ext cx="1156335" cy="641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025" algn="ctr">
              <a:lnSpc>
                <a:spcPct val="100000"/>
              </a:lnSpc>
              <a:tabLst>
                <a:tab pos="469900" algn="l"/>
              </a:tabLst>
            </a:pPr>
            <a:r>
              <a:rPr sz="1700" i="1" dirty="0" smtClean="0">
                <a:solidFill>
                  <a:srgbClr val="FFFFFF"/>
                </a:solidFill>
                <a:latin typeface="CharterBlackITC"/>
                <a:cs typeface="CharterBlackITC"/>
              </a:rPr>
              <a:t>5	</a:t>
            </a:r>
            <a:r>
              <a:rPr sz="1700" i="1" spc="-45" dirty="0" smtClean="0">
                <a:solidFill>
                  <a:srgbClr val="636466"/>
                </a:solidFill>
                <a:latin typeface="CharterBlackITC"/>
                <a:cs typeface="CharterBlackITC"/>
              </a:rPr>
              <a:t>5,1</a:t>
            </a:r>
            <a:endParaRPr sz="1700">
              <a:latin typeface="CharterBlackITC"/>
              <a:cs typeface="CharterBlackITC"/>
            </a:endParaRPr>
          </a:p>
          <a:p>
            <a:pPr>
              <a:lnSpc>
                <a:spcPts val="1300"/>
              </a:lnSpc>
              <a:spcBef>
                <a:spcPts val="14"/>
              </a:spcBef>
            </a:pPr>
            <a:endParaRPr sz="1300"/>
          </a:p>
          <a:p>
            <a:pPr marR="0" algn="ctr">
              <a:lnSpc>
                <a:spcPct val="100000"/>
              </a:lnSpc>
            </a:pPr>
            <a:r>
              <a:rPr sz="1300" dirty="0" smtClean="0">
                <a:solidFill>
                  <a:srgbClr val="636466"/>
                </a:solidFill>
                <a:latin typeface="CharterITC"/>
                <a:cs typeface="CharterITC"/>
              </a:rPr>
              <a:t>Сибирский </a:t>
            </a:r>
            <a:r>
              <a:rPr sz="1300" spc="10" dirty="0" smtClean="0">
                <a:solidFill>
                  <a:srgbClr val="636466"/>
                </a:solidFill>
                <a:latin typeface="CharterITC"/>
                <a:cs typeface="CharterITC"/>
              </a:rPr>
              <a:t>Ф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О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86" name="object 8"/>
          <p:cNvSpPr txBox="1"/>
          <p:nvPr/>
        </p:nvSpPr>
        <p:spPr>
          <a:xfrm>
            <a:off x="3696759" y="1933149"/>
            <a:ext cx="786130" cy="443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i="1" spc="-50" dirty="0" smtClean="0">
                <a:solidFill>
                  <a:srgbClr val="636466"/>
                </a:solidFill>
                <a:latin typeface="CharterBlackITC"/>
                <a:cs typeface="CharterBlackITC"/>
              </a:rPr>
              <a:t>2</a:t>
            </a:r>
            <a:r>
              <a:rPr sz="2750" i="1" spc="-55" dirty="0" smtClean="0">
                <a:solidFill>
                  <a:srgbClr val="636466"/>
                </a:solidFill>
                <a:latin typeface="CharterBlackITC"/>
                <a:cs typeface="CharterBlackITC"/>
              </a:rPr>
              <a:t>4,2</a:t>
            </a:r>
            <a:endParaRPr sz="2750">
              <a:latin typeface="CharterBlackITC"/>
              <a:cs typeface="CharterBlackITC"/>
            </a:endParaRPr>
          </a:p>
        </p:txBody>
      </p:sp>
      <p:sp>
        <p:nvSpPr>
          <p:cNvPr id="87" name="object 9"/>
          <p:cNvSpPr txBox="1"/>
          <p:nvPr/>
        </p:nvSpPr>
        <p:spPr>
          <a:xfrm>
            <a:off x="1579307" y="4094326"/>
            <a:ext cx="222885" cy="184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i="1" spc="-80" dirty="0" smtClean="0">
                <a:solidFill>
                  <a:srgbClr val="636466"/>
                </a:solidFill>
                <a:latin typeface="CharterBlackITC"/>
                <a:cs typeface="CharterBlackITC"/>
              </a:rPr>
              <a:t>0,5</a:t>
            </a:r>
            <a:endParaRPr sz="1100">
              <a:latin typeface="CharterBlackITC"/>
              <a:cs typeface="CharterBlackITC"/>
            </a:endParaRPr>
          </a:p>
        </p:txBody>
      </p:sp>
      <p:sp>
        <p:nvSpPr>
          <p:cNvPr id="88" name="object 10"/>
          <p:cNvSpPr txBox="1"/>
          <p:nvPr/>
        </p:nvSpPr>
        <p:spPr>
          <a:xfrm>
            <a:off x="1390798" y="4072629"/>
            <a:ext cx="115570" cy="184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i="1" dirty="0" smtClean="0">
                <a:solidFill>
                  <a:srgbClr val="FFFFFF"/>
                </a:solidFill>
                <a:latin typeface="CharterBlackITC"/>
                <a:cs typeface="CharterBlackITC"/>
              </a:rPr>
              <a:t>1</a:t>
            </a:r>
            <a:endParaRPr sz="1100">
              <a:latin typeface="CharterBlackITC"/>
              <a:cs typeface="CharterBlackITC"/>
            </a:endParaRPr>
          </a:p>
        </p:txBody>
      </p:sp>
      <p:sp>
        <p:nvSpPr>
          <p:cNvPr id="89" name="object 11"/>
          <p:cNvSpPr txBox="1"/>
          <p:nvPr/>
        </p:nvSpPr>
        <p:spPr>
          <a:xfrm>
            <a:off x="745744" y="5580494"/>
            <a:ext cx="2462530" cy="664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51600"/>
              </a:lnSpc>
            </a:pPr>
            <a:r>
              <a:rPr sz="14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400" spc="0" dirty="0" smtClean="0">
                <a:solidFill>
                  <a:srgbClr val="231F20"/>
                </a:solidFill>
                <a:latin typeface="CharterITC"/>
                <a:cs typeface="CharterITC"/>
              </a:rPr>
              <a:t>оличе</a:t>
            </a:r>
            <a:r>
              <a:rPr sz="1400" spc="25" dirty="0" smtClean="0">
                <a:solidFill>
                  <a:srgbClr val="231F20"/>
                </a:solidFill>
                <a:latin typeface="CharterITC"/>
                <a:cs typeface="CharterITC"/>
              </a:rPr>
              <a:t>с</a:t>
            </a:r>
            <a:r>
              <a:rPr sz="1400" spc="0" dirty="0" smtClean="0">
                <a:solidFill>
                  <a:srgbClr val="231F20"/>
                </a:solidFill>
                <a:latin typeface="CharterITC"/>
                <a:cs typeface="CharterITC"/>
              </a:rPr>
              <a:t>т</a:t>
            </a:r>
            <a:r>
              <a:rPr sz="1400" spc="25" dirty="0" smtClean="0">
                <a:solidFill>
                  <a:srgbClr val="231F20"/>
                </a:solidFill>
                <a:latin typeface="CharterITC"/>
                <a:cs typeface="CharterITC"/>
              </a:rPr>
              <a:t>в</a:t>
            </a:r>
            <a:r>
              <a:rPr sz="1400" spc="0" dirty="0" smtClean="0">
                <a:solidFill>
                  <a:srgbClr val="231F20"/>
                </a:solidFill>
                <a:latin typeface="CharterITC"/>
                <a:cs typeface="CharterITC"/>
              </a:rPr>
              <a:t>о </a:t>
            </a:r>
            <a:r>
              <a:rPr sz="14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400" spc="0" dirty="0" smtClean="0">
                <a:solidFill>
                  <a:srgbClr val="231F20"/>
                </a:solidFill>
                <a:latin typeface="CharterITC"/>
                <a:cs typeface="CharterITC"/>
              </a:rPr>
              <a:t>омпаний Вы</a:t>
            </a:r>
            <a:r>
              <a:rPr sz="14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400" spc="0" dirty="0" smtClean="0">
                <a:solidFill>
                  <a:srgbClr val="231F20"/>
                </a:solidFill>
                <a:latin typeface="CharterITC"/>
                <a:cs typeface="CharterITC"/>
              </a:rPr>
              <a:t>учка </a:t>
            </a:r>
            <a:r>
              <a:rPr sz="14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к</a:t>
            </a:r>
            <a:r>
              <a:rPr sz="1400" spc="0" dirty="0" smtClean="0">
                <a:solidFill>
                  <a:srgbClr val="231F20"/>
                </a:solidFill>
                <a:latin typeface="CharterITC"/>
                <a:cs typeface="CharterITC"/>
              </a:rPr>
              <a:t>омпаний, мл</a:t>
            </a:r>
            <a:r>
              <a:rPr sz="1400" spc="-30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400" spc="0" dirty="0" smtClean="0">
                <a:solidFill>
                  <a:srgbClr val="231F20"/>
                </a:solidFill>
                <a:latin typeface="CharterITC"/>
                <a:cs typeface="CharterITC"/>
              </a:rPr>
              <a:t>д </a:t>
            </a:r>
            <a:r>
              <a:rPr sz="1400" spc="-15" dirty="0" smtClean="0">
                <a:solidFill>
                  <a:srgbClr val="231F20"/>
                </a:solidFill>
                <a:latin typeface="CharterITC"/>
                <a:cs typeface="CharterITC"/>
              </a:rPr>
              <a:t>р</a:t>
            </a:r>
            <a:r>
              <a:rPr sz="1400" spc="25" dirty="0" smtClean="0">
                <a:solidFill>
                  <a:srgbClr val="231F20"/>
                </a:solidFill>
                <a:latin typeface="CharterITC"/>
                <a:cs typeface="CharterITC"/>
              </a:rPr>
              <a:t>у</a:t>
            </a:r>
            <a:r>
              <a:rPr sz="1400" spc="0" dirty="0" smtClean="0">
                <a:solidFill>
                  <a:srgbClr val="231F20"/>
                </a:solidFill>
                <a:latin typeface="CharterITC"/>
                <a:cs typeface="CharterITC"/>
              </a:rPr>
              <a:t>б.</a:t>
            </a:r>
            <a:endParaRPr sz="1400">
              <a:latin typeface="CharterITC"/>
              <a:cs typeface="CharterITC"/>
            </a:endParaRPr>
          </a:p>
        </p:txBody>
      </p:sp>
      <p:sp>
        <p:nvSpPr>
          <p:cNvPr id="90" name="object 12"/>
          <p:cNvSpPr txBox="1"/>
          <p:nvPr/>
        </p:nvSpPr>
        <p:spPr>
          <a:xfrm>
            <a:off x="1106959" y="4363382"/>
            <a:ext cx="914400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dirty="0" smtClean="0">
                <a:solidFill>
                  <a:srgbClr val="636466"/>
                </a:solidFill>
                <a:latin typeface="CharterITC"/>
                <a:cs typeface="CharterITC"/>
              </a:rPr>
              <a:t>Южный </a:t>
            </a:r>
            <a:r>
              <a:rPr sz="1300" spc="10" dirty="0" smtClean="0">
                <a:solidFill>
                  <a:srgbClr val="636466"/>
                </a:solidFill>
                <a:latin typeface="CharterITC"/>
                <a:cs typeface="CharterITC"/>
              </a:rPr>
              <a:t>Ф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О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91" name="object 13"/>
          <p:cNvSpPr txBox="1"/>
          <p:nvPr/>
        </p:nvSpPr>
        <p:spPr>
          <a:xfrm>
            <a:off x="4672293" y="4065376"/>
            <a:ext cx="1113790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30" dirty="0" smtClean="0">
                <a:solidFill>
                  <a:srgbClr val="636466"/>
                </a:solidFill>
                <a:latin typeface="CharterITC"/>
                <a:cs typeface="CharterITC"/>
              </a:rPr>
              <a:t>У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р</a:t>
            </a:r>
            <a:r>
              <a:rPr sz="1300" spc="25" dirty="0" smtClean="0">
                <a:solidFill>
                  <a:srgbClr val="636466"/>
                </a:solidFill>
                <a:latin typeface="CharterITC"/>
                <a:cs typeface="CharterITC"/>
              </a:rPr>
              <a:t>а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льский </a:t>
            </a:r>
            <a:r>
              <a:rPr sz="1300" spc="10" dirty="0" smtClean="0">
                <a:solidFill>
                  <a:srgbClr val="636466"/>
                </a:solidFill>
                <a:latin typeface="CharterITC"/>
                <a:cs typeface="CharterITC"/>
              </a:rPr>
              <a:t>Ф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О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92" name="object 14"/>
          <p:cNvSpPr txBox="1"/>
          <p:nvPr/>
        </p:nvSpPr>
        <p:spPr>
          <a:xfrm>
            <a:off x="2998839" y="2769671"/>
            <a:ext cx="165608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 marR="12700" indent="-100330">
              <a:lnSpc>
                <a:spcPct val="100000"/>
              </a:lnSpc>
            </a:pPr>
            <a:r>
              <a:rPr sz="1300" dirty="0" smtClean="0">
                <a:solidFill>
                  <a:srgbClr val="636466"/>
                </a:solidFill>
                <a:latin typeface="CharterITC"/>
                <a:cs typeface="CharterITC"/>
              </a:rPr>
              <a:t>Се</a:t>
            </a:r>
            <a:r>
              <a:rPr sz="1300" spc="25" dirty="0" smtClean="0">
                <a:solidFill>
                  <a:srgbClr val="636466"/>
                </a:solidFill>
                <a:latin typeface="CharterITC"/>
                <a:cs typeface="CharterITC"/>
              </a:rPr>
              <a:t>в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еро-Зап</a:t>
            </a:r>
            <a:r>
              <a:rPr sz="1300" spc="25" dirty="0" smtClean="0">
                <a:solidFill>
                  <a:srgbClr val="636466"/>
                </a:solidFill>
                <a:latin typeface="CharterITC"/>
                <a:cs typeface="CharterITC"/>
              </a:rPr>
              <a:t>а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дный </a:t>
            </a:r>
            <a:r>
              <a:rPr sz="1300" spc="10" dirty="0" smtClean="0">
                <a:solidFill>
                  <a:srgbClr val="636466"/>
                </a:solidFill>
                <a:latin typeface="CharterITC"/>
                <a:cs typeface="CharterITC"/>
              </a:rPr>
              <a:t>Ф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О (Сан</a:t>
            </a:r>
            <a:r>
              <a:rPr sz="1300" spc="25" dirty="0" smtClean="0">
                <a:solidFill>
                  <a:srgbClr val="636466"/>
                </a:solidFill>
                <a:latin typeface="CharterITC"/>
                <a:cs typeface="CharterITC"/>
              </a:rPr>
              <a:t>к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т-П</a:t>
            </a:r>
            <a:r>
              <a:rPr sz="1300" spc="10" dirty="0" smtClean="0">
                <a:solidFill>
                  <a:srgbClr val="636466"/>
                </a:solidFill>
                <a:latin typeface="CharterITC"/>
                <a:cs typeface="CharterITC"/>
              </a:rPr>
              <a:t>е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тер</a:t>
            </a:r>
            <a:r>
              <a:rPr sz="1300" spc="-30" dirty="0" smtClean="0">
                <a:solidFill>
                  <a:srgbClr val="636466"/>
                </a:solidFill>
                <a:latin typeface="CharterITC"/>
                <a:cs typeface="CharterITC"/>
              </a:rPr>
              <a:t>б</a:t>
            </a:r>
            <a:r>
              <a:rPr sz="1300" spc="0" dirty="0" smtClean="0">
                <a:solidFill>
                  <a:srgbClr val="636466"/>
                </a:solidFill>
                <a:latin typeface="CharterITC"/>
                <a:cs typeface="CharterITC"/>
              </a:rPr>
              <a:t>ург)</a:t>
            </a:r>
            <a:endParaRPr sz="1300">
              <a:latin typeface="CharterITC"/>
              <a:cs typeface="CharterITC"/>
            </a:endParaRPr>
          </a:p>
        </p:txBody>
      </p:sp>
      <p:sp>
        <p:nvSpPr>
          <p:cNvPr id="119" name="object 3"/>
          <p:cNvSpPr txBox="1">
            <a:spLocks/>
          </p:cNvSpPr>
          <p:nvPr/>
        </p:nvSpPr>
        <p:spPr>
          <a:xfrm>
            <a:off x="1830089" y="478721"/>
            <a:ext cx="5620252" cy="441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"/>
            <a:r>
              <a:rPr lang="ru-RU" sz="2000" dirty="0" smtClean="0">
                <a:solidFill>
                  <a:srgbClr val="231F20"/>
                </a:solidFill>
                <a:cs typeface="CharterBlackITC"/>
              </a:rPr>
              <a:t>Региональный анализ Топ-50</a:t>
            </a:r>
            <a:endParaRPr lang="ru-RU" sz="2000" dirty="0">
              <a:cs typeface="CharterBlackITC"/>
            </a:endParaRPr>
          </a:p>
        </p:txBody>
      </p:sp>
      <p:sp>
        <p:nvSpPr>
          <p:cNvPr id="120" name="object 2"/>
          <p:cNvSpPr/>
          <p:nvPr/>
        </p:nvSpPr>
        <p:spPr>
          <a:xfrm>
            <a:off x="1747548" y="356936"/>
            <a:ext cx="5004000" cy="180000"/>
          </a:xfrm>
          <a:custGeom>
            <a:avLst/>
            <a:gdLst/>
            <a:ahLst/>
            <a:cxnLst/>
            <a:rect l="l" t="t" r="r" b="b"/>
            <a:pathLst>
              <a:path w="8323389" h="341744">
                <a:moveTo>
                  <a:pt x="0" y="341744"/>
                </a:moveTo>
                <a:lnTo>
                  <a:pt x="0" y="0"/>
                </a:lnTo>
                <a:lnTo>
                  <a:pt x="8323389" y="0"/>
                </a:lnTo>
              </a:path>
            </a:pathLst>
          </a:custGeom>
          <a:ln w="12699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9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object 3"/>
          <p:cNvSpPr txBox="1">
            <a:spLocks/>
          </p:cNvSpPr>
          <p:nvPr/>
        </p:nvSpPr>
        <p:spPr>
          <a:xfrm>
            <a:off x="2138112" y="436287"/>
            <a:ext cx="5620252" cy="441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"/>
            <a:r>
              <a:rPr lang="ru-RU" sz="2000" dirty="0" smtClean="0">
                <a:solidFill>
                  <a:srgbClr val="231F20"/>
                </a:solidFill>
                <a:cs typeface="CharterBlackITC"/>
              </a:rPr>
              <a:t>Основные показатели Топ-50</a:t>
            </a:r>
            <a:endParaRPr lang="ru-RU" sz="2000" dirty="0">
              <a:cs typeface="CharterBlackITC"/>
            </a:endParaRPr>
          </a:p>
        </p:txBody>
      </p:sp>
      <p:sp>
        <p:nvSpPr>
          <p:cNvPr id="338" name="object 2"/>
          <p:cNvSpPr/>
          <p:nvPr/>
        </p:nvSpPr>
        <p:spPr>
          <a:xfrm>
            <a:off x="2055571" y="314502"/>
            <a:ext cx="5004000" cy="180000"/>
          </a:xfrm>
          <a:custGeom>
            <a:avLst/>
            <a:gdLst/>
            <a:ahLst/>
            <a:cxnLst/>
            <a:rect l="l" t="t" r="r" b="b"/>
            <a:pathLst>
              <a:path w="8323389" h="341744">
                <a:moveTo>
                  <a:pt x="0" y="341744"/>
                </a:moveTo>
                <a:lnTo>
                  <a:pt x="0" y="0"/>
                </a:lnTo>
                <a:lnTo>
                  <a:pt x="8323389" y="0"/>
                </a:lnTo>
              </a:path>
            </a:pathLst>
          </a:custGeom>
          <a:ln w="12699">
            <a:solidFill>
              <a:schemeClr val="accent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1464883"/>
            <a:ext cx="9109756" cy="47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 Presentation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Presentation</Template>
  <TotalTime>66</TotalTime>
  <Words>101</Words>
  <Application>Microsoft Office PowerPoint</Application>
  <PresentationFormat>On-screen Show (4:3)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CharterBlackITC</vt:lpstr>
      <vt:lpstr>CharterITC</vt:lpstr>
      <vt:lpstr>Georgia</vt:lpstr>
      <vt:lpstr>PwC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PricewaterhouseCoopers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Tatyana Kozarevskaya</dc:creator>
  <cp:lastModifiedBy>Ksenia Taranenko</cp:lastModifiedBy>
  <cp:revision>5</cp:revision>
  <dcterms:created xsi:type="dcterms:W3CDTF">2015-12-16T08:42:41Z</dcterms:created>
  <dcterms:modified xsi:type="dcterms:W3CDTF">2015-12-16T10:43:12Z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</Properties>
</file>